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882" r:id="rId4"/>
    <p:sldId id="868" r:id="rId5"/>
    <p:sldId id="883" r:id="rId6"/>
    <p:sldId id="884" r:id="rId7"/>
    <p:sldId id="887" r:id="rId8"/>
    <p:sldId id="897" r:id="rId9"/>
    <p:sldId id="862" r:id="rId10"/>
    <p:sldId id="866" r:id="rId11"/>
    <p:sldId id="898" r:id="rId12"/>
    <p:sldId id="899" r:id="rId13"/>
    <p:sldId id="867" r:id="rId14"/>
    <p:sldId id="900" r:id="rId15"/>
    <p:sldId id="872" r:id="rId16"/>
    <p:sldId id="901" r:id="rId17"/>
    <p:sldId id="902" r:id="rId18"/>
    <p:sldId id="890" r:id="rId19"/>
    <p:sldId id="903" r:id="rId20"/>
    <p:sldId id="904" r:id="rId21"/>
    <p:sldId id="905" r:id="rId22"/>
    <p:sldId id="894" r:id="rId23"/>
    <p:sldId id="90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D673FB-0778-4613-99F4-ADC650C91B1B}" v="736" dt="2024-05-04T16:12:08.0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C6D673FB-0778-4613-99F4-ADC650C91B1B}"/>
    <pc:docChg chg="undo custSel addSld delSld modSld sldOrd">
      <pc:chgData name="Ed Godfrey" userId="61aa7c48ee0e3db0" providerId="LiveId" clId="{C6D673FB-0778-4613-99F4-ADC650C91B1B}" dt="2024-05-04T16:12:15.331" v="917" actId="47"/>
      <pc:docMkLst>
        <pc:docMk/>
      </pc:docMkLst>
      <pc:sldChg chg="modSp mod">
        <pc:chgData name="Ed Godfrey" userId="61aa7c48ee0e3db0" providerId="LiveId" clId="{C6D673FB-0778-4613-99F4-ADC650C91B1B}" dt="2024-05-04T15:27:58.593" v="9" actId="6549"/>
        <pc:sldMkLst>
          <pc:docMk/>
          <pc:sldMk cId="286626818" sldId="636"/>
        </pc:sldMkLst>
        <pc:spChg chg="mod">
          <ac:chgData name="Ed Godfrey" userId="61aa7c48ee0e3db0" providerId="LiveId" clId="{C6D673FB-0778-4613-99F4-ADC650C91B1B}" dt="2024-05-04T15:27:52.650" v="1" actId="20577"/>
          <ac:spMkLst>
            <pc:docMk/>
            <pc:sldMk cId="286626818" sldId="636"/>
            <ac:spMk id="3" creationId="{1206BF46-F60A-B583-BE9A-98813DA83DD6}"/>
          </ac:spMkLst>
        </pc:spChg>
        <pc:spChg chg="mod">
          <ac:chgData name="Ed Godfrey" userId="61aa7c48ee0e3db0" providerId="LiveId" clId="{C6D673FB-0778-4613-99F4-ADC650C91B1B}" dt="2024-05-04T15:27:58.593" v="9" actId="6549"/>
          <ac:spMkLst>
            <pc:docMk/>
            <pc:sldMk cId="286626818" sldId="636"/>
            <ac:spMk id="4" creationId="{E81091B1-FFCB-0593-6511-1E1CB61C648D}"/>
          </ac:spMkLst>
        </pc:spChg>
      </pc:sldChg>
      <pc:sldChg chg="modSp mod">
        <pc:chgData name="Ed Godfrey" userId="61aa7c48ee0e3db0" providerId="LiveId" clId="{C6D673FB-0778-4613-99F4-ADC650C91B1B}" dt="2024-05-04T15:45:13.943" v="347" actId="20577"/>
        <pc:sldMkLst>
          <pc:docMk/>
          <pc:sldMk cId="693487428" sldId="862"/>
        </pc:sldMkLst>
        <pc:spChg chg="mod">
          <ac:chgData name="Ed Godfrey" userId="61aa7c48ee0e3db0" providerId="LiveId" clId="{C6D673FB-0778-4613-99F4-ADC650C91B1B}" dt="2024-05-04T15:44:52.160" v="330" actId="113"/>
          <ac:spMkLst>
            <pc:docMk/>
            <pc:sldMk cId="693487428" sldId="862"/>
            <ac:spMk id="3" creationId="{9E3293C3-2021-04F5-B3B2-149081BCD341}"/>
          </ac:spMkLst>
        </pc:spChg>
        <pc:spChg chg="mod">
          <ac:chgData name="Ed Godfrey" userId="61aa7c48ee0e3db0" providerId="LiveId" clId="{C6D673FB-0778-4613-99F4-ADC650C91B1B}" dt="2024-05-04T15:45:13.943" v="347" actId="20577"/>
          <ac:spMkLst>
            <pc:docMk/>
            <pc:sldMk cId="693487428" sldId="862"/>
            <ac:spMk id="6" creationId="{27341E30-1523-0531-D0E1-7D6824619EE0}"/>
          </ac:spMkLst>
        </pc:spChg>
      </pc:sldChg>
      <pc:sldChg chg="modSp mod">
        <pc:chgData name="Ed Godfrey" userId="61aa7c48ee0e3db0" providerId="LiveId" clId="{C6D673FB-0778-4613-99F4-ADC650C91B1B}" dt="2024-05-04T15:45:50.584" v="359" actId="20577"/>
        <pc:sldMkLst>
          <pc:docMk/>
          <pc:sldMk cId="4160557110" sldId="866"/>
        </pc:sldMkLst>
        <pc:spChg chg="mod">
          <ac:chgData name="Ed Godfrey" userId="61aa7c48ee0e3db0" providerId="LiveId" clId="{C6D673FB-0778-4613-99F4-ADC650C91B1B}" dt="2024-05-04T15:45:43.083" v="351" actId="113"/>
          <ac:spMkLst>
            <pc:docMk/>
            <pc:sldMk cId="4160557110" sldId="866"/>
            <ac:spMk id="3" creationId="{9E3293C3-2021-04F5-B3B2-149081BCD341}"/>
          </ac:spMkLst>
        </pc:spChg>
        <pc:spChg chg="mod">
          <ac:chgData name="Ed Godfrey" userId="61aa7c48ee0e3db0" providerId="LiveId" clId="{C6D673FB-0778-4613-99F4-ADC650C91B1B}" dt="2024-05-04T15:45:50.584" v="359" actId="20577"/>
          <ac:spMkLst>
            <pc:docMk/>
            <pc:sldMk cId="4160557110" sldId="866"/>
            <ac:spMk id="6" creationId="{27341E30-1523-0531-D0E1-7D6824619EE0}"/>
          </ac:spMkLst>
        </pc:spChg>
      </pc:sldChg>
      <pc:sldChg chg="modSp mod">
        <pc:chgData name="Ed Godfrey" userId="61aa7c48ee0e3db0" providerId="LiveId" clId="{C6D673FB-0778-4613-99F4-ADC650C91B1B}" dt="2024-05-04T15:54:08.610" v="497" actId="20577"/>
        <pc:sldMkLst>
          <pc:docMk/>
          <pc:sldMk cId="731668183" sldId="867"/>
        </pc:sldMkLst>
        <pc:spChg chg="mod">
          <ac:chgData name="Ed Godfrey" userId="61aa7c48ee0e3db0" providerId="LiveId" clId="{C6D673FB-0778-4613-99F4-ADC650C91B1B}" dt="2024-05-04T15:54:03.413" v="488" actId="113"/>
          <ac:spMkLst>
            <pc:docMk/>
            <pc:sldMk cId="731668183" sldId="867"/>
            <ac:spMk id="3" creationId="{9E3293C3-2021-04F5-B3B2-149081BCD341}"/>
          </ac:spMkLst>
        </pc:spChg>
        <pc:spChg chg="mod">
          <ac:chgData name="Ed Godfrey" userId="61aa7c48ee0e3db0" providerId="LiveId" clId="{C6D673FB-0778-4613-99F4-ADC650C91B1B}" dt="2024-05-04T15:54:08.610" v="497" actId="20577"/>
          <ac:spMkLst>
            <pc:docMk/>
            <pc:sldMk cId="731668183" sldId="867"/>
            <ac:spMk id="6" creationId="{27341E30-1523-0531-D0E1-7D6824619EE0}"/>
          </ac:spMkLst>
        </pc:spChg>
      </pc:sldChg>
      <pc:sldChg chg="ord">
        <pc:chgData name="Ed Godfrey" userId="61aa7c48ee0e3db0" providerId="LiveId" clId="{C6D673FB-0778-4613-99F4-ADC650C91B1B}" dt="2024-05-04T15:28:19.937" v="11"/>
        <pc:sldMkLst>
          <pc:docMk/>
          <pc:sldMk cId="3386132760" sldId="868"/>
        </pc:sldMkLst>
      </pc:sldChg>
      <pc:sldChg chg="del">
        <pc:chgData name="Ed Godfrey" userId="61aa7c48ee0e3db0" providerId="LiveId" clId="{C6D673FB-0778-4613-99F4-ADC650C91B1B}" dt="2024-05-04T16:12:10.216" v="908" actId="47"/>
        <pc:sldMkLst>
          <pc:docMk/>
          <pc:sldMk cId="3987360083" sldId="869"/>
        </pc:sldMkLst>
      </pc:sldChg>
      <pc:sldChg chg="modSp mod ord">
        <pc:chgData name="Ed Godfrey" userId="61aa7c48ee0e3db0" providerId="LiveId" clId="{C6D673FB-0778-4613-99F4-ADC650C91B1B}" dt="2024-05-04T15:57:16.968" v="554" actId="20577"/>
        <pc:sldMkLst>
          <pc:docMk/>
          <pc:sldMk cId="612079564" sldId="872"/>
        </pc:sldMkLst>
        <pc:spChg chg="mod">
          <ac:chgData name="Ed Godfrey" userId="61aa7c48ee0e3db0" providerId="LiveId" clId="{C6D673FB-0778-4613-99F4-ADC650C91B1B}" dt="2024-05-04T15:57:11.725" v="540" actId="113"/>
          <ac:spMkLst>
            <pc:docMk/>
            <pc:sldMk cId="612079564" sldId="872"/>
            <ac:spMk id="3" creationId="{9E3293C3-2021-04F5-B3B2-149081BCD341}"/>
          </ac:spMkLst>
        </pc:spChg>
        <pc:spChg chg="mod">
          <ac:chgData name="Ed Godfrey" userId="61aa7c48ee0e3db0" providerId="LiveId" clId="{C6D673FB-0778-4613-99F4-ADC650C91B1B}" dt="2024-05-04T15:57:16.968" v="554" actId="20577"/>
          <ac:spMkLst>
            <pc:docMk/>
            <pc:sldMk cId="612079564" sldId="872"/>
            <ac:spMk id="6" creationId="{27341E30-1523-0531-D0E1-7D6824619EE0}"/>
          </ac:spMkLst>
        </pc:spChg>
      </pc:sldChg>
      <pc:sldChg chg="del">
        <pc:chgData name="Ed Godfrey" userId="61aa7c48ee0e3db0" providerId="LiveId" clId="{C6D673FB-0778-4613-99F4-ADC650C91B1B}" dt="2024-05-04T16:12:14.199" v="915" actId="47"/>
        <pc:sldMkLst>
          <pc:docMk/>
          <pc:sldMk cId="3153980191" sldId="876"/>
        </pc:sldMkLst>
      </pc:sldChg>
      <pc:sldChg chg="ord">
        <pc:chgData name="Ed Godfrey" userId="61aa7c48ee0e3db0" providerId="LiveId" clId="{C6D673FB-0778-4613-99F4-ADC650C91B1B}" dt="2024-05-04T15:28:32.049" v="13"/>
        <pc:sldMkLst>
          <pc:docMk/>
          <pc:sldMk cId="2359285980" sldId="883"/>
        </pc:sldMkLst>
      </pc:sldChg>
      <pc:sldChg chg="addSp delSp modSp mod ord delAnim modAnim">
        <pc:chgData name="Ed Godfrey" userId="61aa7c48ee0e3db0" providerId="LiveId" clId="{C6D673FB-0778-4613-99F4-ADC650C91B1B}" dt="2024-05-04T15:31:12.393" v="72"/>
        <pc:sldMkLst>
          <pc:docMk/>
          <pc:sldMk cId="3239915962" sldId="884"/>
        </pc:sldMkLst>
        <pc:spChg chg="mod">
          <ac:chgData name="Ed Godfrey" userId="61aa7c48ee0e3db0" providerId="LiveId" clId="{C6D673FB-0778-4613-99F4-ADC650C91B1B}" dt="2024-05-04T15:30:30.519" v="23" actId="1076"/>
          <ac:spMkLst>
            <pc:docMk/>
            <pc:sldMk cId="3239915962" sldId="884"/>
            <ac:spMk id="2" creationId="{079102CD-FBB5-CF8F-8FB9-E6AA18A790D7}"/>
          </ac:spMkLst>
        </pc:spChg>
        <pc:spChg chg="del">
          <ac:chgData name="Ed Godfrey" userId="61aa7c48ee0e3db0" providerId="LiveId" clId="{C6D673FB-0778-4613-99F4-ADC650C91B1B}" dt="2024-05-04T15:30:36.807" v="25" actId="21"/>
          <ac:spMkLst>
            <pc:docMk/>
            <pc:sldMk cId="3239915962" sldId="884"/>
            <ac:spMk id="4" creationId="{9CE28015-A582-793F-E44C-54A541D8D12B}"/>
          </ac:spMkLst>
        </pc:spChg>
        <pc:spChg chg="add mod">
          <ac:chgData name="Ed Godfrey" userId="61aa7c48ee0e3db0" providerId="LiveId" clId="{C6D673FB-0778-4613-99F4-ADC650C91B1B}" dt="2024-05-04T15:30:55.739" v="64" actId="255"/>
          <ac:spMkLst>
            <pc:docMk/>
            <pc:sldMk cId="3239915962" sldId="884"/>
            <ac:spMk id="5" creationId="{0C661F6F-304C-2BAB-01D9-7626A8F89DF3}"/>
          </ac:spMkLst>
        </pc:spChg>
      </pc:sldChg>
      <pc:sldChg chg="del">
        <pc:chgData name="Ed Godfrey" userId="61aa7c48ee0e3db0" providerId="LiveId" clId="{C6D673FB-0778-4613-99F4-ADC650C91B1B}" dt="2024-05-04T16:12:10.997" v="909" actId="47"/>
        <pc:sldMkLst>
          <pc:docMk/>
          <pc:sldMk cId="2896741304" sldId="885"/>
        </pc:sldMkLst>
      </pc:sldChg>
      <pc:sldChg chg="del ord">
        <pc:chgData name="Ed Godfrey" userId="61aa7c48ee0e3db0" providerId="LiveId" clId="{C6D673FB-0778-4613-99F4-ADC650C91B1B}" dt="2024-05-04T15:31:47.498" v="73" actId="47"/>
        <pc:sldMkLst>
          <pc:docMk/>
          <pc:sldMk cId="2398299476" sldId="886"/>
        </pc:sldMkLst>
      </pc:sldChg>
      <pc:sldChg chg="modSp ord modAnim">
        <pc:chgData name="Ed Godfrey" userId="61aa7c48ee0e3db0" providerId="LiveId" clId="{C6D673FB-0778-4613-99F4-ADC650C91B1B}" dt="2024-05-04T15:39:11.370" v="88" actId="255"/>
        <pc:sldMkLst>
          <pc:docMk/>
          <pc:sldMk cId="3389745240" sldId="887"/>
        </pc:sldMkLst>
        <pc:spChg chg="mod">
          <ac:chgData name="Ed Godfrey" userId="61aa7c48ee0e3db0" providerId="LiveId" clId="{C6D673FB-0778-4613-99F4-ADC650C91B1B}" dt="2024-05-04T15:39:11.370" v="88" actId="255"/>
          <ac:spMkLst>
            <pc:docMk/>
            <pc:sldMk cId="3389745240" sldId="887"/>
            <ac:spMk id="2" creationId="{079102CD-FBB5-CF8F-8FB9-E6AA18A790D7}"/>
          </ac:spMkLst>
        </pc:spChg>
      </pc:sldChg>
      <pc:sldChg chg="del">
        <pc:chgData name="Ed Godfrey" userId="61aa7c48ee0e3db0" providerId="LiveId" clId="{C6D673FB-0778-4613-99F4-ADC650C91B1B}" dt="2024-05-04T16:12:11.391" v="910" actId="47"/>
        <pc:sldMkLst>
          <pc:docMk/>
          <pc:sldMk cId="2466353477" sldId="888"/>
        </pc:sldMkLst>
      </pc:sldChg>
      <pc:sldChg chg="del">
        <pc:chgData name="Ed Godfrey" userId="61aa7c48ee0e3db0" providerId="LiveId" clId="{C6D673FB-0778-4613-99F4-ADC650C91B1B}" dt="2024-05-04T16:12:12.010" v="911" actId="47"/>
        <pc:sldMkLst>
          <pc:docMk/>
          <pc:sldMk cId="3865672430" sldId="889"/>
        </pc:sldMkLst>
      </pc:sldChg>
      <pc:sldChg chg="modSp mod ord">
        <pc:chgData name="Ed Godfrey" userId="61aa7c48ee0e3db0" providerId="LiveId" clId="{C6D673FB-0778-4613-99F4-ADC650C91B1B}" dt="2024-05-04T16:03:27.014" v="743"/>
        <pc:sldMkLst>
          <pc:docMk/>
          <pc:sldMk cId="1076929012" sldId="890"/>
        </pc:sldMkLst>
        <pc:spChg chg="mod">
          <ac:chgData name="Ed Godfrey" userId="61aa7c48ee0e3db0" providerId="LiveId" clId="{C6D673FB-0778-4613-99F4-ADC650C91B1B}" dt="2024-05-04T16:03:15.492" v="724" actId="113"/>
          <ac:spMkLst>
            <pc:docMk/>
            <pc:sldMk cId="1076929012" sldId="890"/>
            <ac:spMk id="3" creationId="{9E3293C3-2021-04F5-B3B2-149081BCD341}"/>
          </ac:spMkLst>
        </pc:spChg>
        <pc:spChg chg="mod">
          <ac:chgData name="Ed Godfrey" userId="61aa7c48ee0e3db0" providerId="LiveId" clId="{C6D673FB-0778-4613-99F4-ADC650C91B1B}" dt="2024-05-04T16:03:23.486" v="741" actId="20577"/>
          <ac:spMkLst>
            <pc:docMk/>
            <pc:sldMk cId="1076929012" sldId="890"/>
            <ac:spMk id="6" creationId="{27341E30-1523-0531-D0E1-7D6824619EE0}"/>
          </ac:spMkLst>
        </pc:spChg>
      </pc:sldChg>
      <pc:sldChg chg="del">
        <pc:chgData name="Ed Godfrey" userId="61aa7c48ee0e3db0" providerId="LiveId" clId="{C6D673FB-0778-4613-99F4-ADC650C91B1B}" dt="2024-05-04T16:12:12.726" v="912" actId="47"/>
        <pc:sldMkLst>
          <pc:docMk/>
          <pc:sldMk cId="3670254774" sldId="891"/>
        </pc:sldMkLst>
      </pc:sldChg>
      <pc:sldChg chg="del">
        <pc:chgData name="Ed Godfrey" userId="61aa7c48ee0e3db0" providerId="LiveId" clId="{C6D673FB-0778-4613-99F4-ADC650C91B1B}" dt="2024-05-04T16:12:13.245" v="913" actId="47"/>
        <pc:sldMkLst>
          <pc:docMk/>
          <pc:sldMk cId="866132572" sldId="892"/>
        </pc:sldMkLst>
      </pc:sldChg>
      <pc:sldChg chg="del">
        <pc:chgData name="Ed Godfrey" userId="61aa7c48ee0e3db0" providerId="LiveId" clId="{C6D673FB-0778-4613-99F4-ADC650C91B1B}" dt="2024-05-04T16:12:13.804" v="914" actId="47"/>
        <pc:sldMkLst>
          <pc:docMk/>
          <pc:sldMk cId="3978354665" sldId="893"/>
        </pc:sldMkLst>
      </pc:sldChg>
      <pc:sldChg chg="modSp mod ord">
        <pc:chgData name="Ed Godfrey" userId="61aa7c48ee0e3db0" providerId="LiveId" clId="{C6D673FB-0778-4613-99F4-ADC650C91B1B}" dt="2024-05-04T16:11:13.938" v="906" actId="20577"/>
        <pc:sldMkLst>
          <pc:docMk/>
          <pc:sldMk cId="2092390080" sldId="894"/>
        </pc:sldMkLst>
        <pc:spChg chg="mod">
          <ac:chgData name="Ed Godfrey" userId="61aa7c48ee0e3db0" providerId="LiveId" clId="{C6D673FB-0778-4613-99F4-ADC650C91B1B}" dt="2024-05-04T16:11:08.719" v="894" actId="113"/>
          <ac:spMkLst>
            <pc:docMk/>
            <pc:sldMk cId="2092390080" sldId="894"/>
            <ac:spMk id="3" creationId="{9E3293C3-2021-04F5-B3B2-149081BCD341}"/>
          </ac:spMkLst>
        </pc:spChg>
        <pc:spChg chg="mod">
          <ac:chgData name="Ed Godfrey" userId="61aa7c48ee0e3db0" providerId="LiveId" clId="{C6D673FB-0778-4613-99F4-ADC650C91B1B}" dt="2024-05-04T16:11:13.938" v="906" actId="20577"/>
          <ac:spMkLst>
            <pc:docMk/>
            <pc:sldMk cId="2092390080" sldId="894"/>
            <ac:spMk id="6" creationId="{27341E30-1523-0531-D0E1-7D6824619EE0}"/>
          </ac:spMkLst>
        </pc:spChg>
      </pc:sldChg>
      <pc:sldChg chg="del">
        <pc:chgData name="Ed Godfrey" userId="61aa7c48ee0e3db0" providerId="LiveId" clId="{C6D673FB-0778-4613-99F4-ADC650C91B1B}" dt="2024-05-04T16:12:14.661" v="916" actId="47"/>
        <pc:sldMkLst>
          <pc:docMk/>
          <pc:sldMk cId="1469685592" sldId="895"/>
        </pc:sldMkLst>
      </pc:sldChg>
      <pc:sldChg chg="del">
        <pc:chgData name="Ed Godfrey" userId="61aa7c48ee0e3db0" providerId="LiveId" clId="{C6D673FB-0778-4613-99F4-ADC650C91B1B}" dt="2024-05-04T16:12:15.331" v="917" actId="47"/>
        <pc:sldMkLst>
          <pc:docMk/>
          <pc:sldMk cId="484780340" sldId="896"/>
        </pc:sldMkLst>
      </pc:sldChg>
      <pc:sldChg chg="addSp modSp add mod modAnim">
        <pc:chgData name="Ed Godfrey" userId="61aa7c48ee0e3db0" providerId="LiveId" clId="{C6D673FB-0778-4613-99F4-ADC650C91B1B}" dt="2024-05-04T15:44:04.566" v="326"/>
        <pc:sldMkLst>
          <pc:docMk/>
          <pc:sldMk cId="3376898358" sldId="897"/>
        </pc:sldMkLst>
        <pc:spChg chg="mod">
          <ac:chgData name="Ed Godfrey" userId="61aa7c48ee0e3db0" providerId="LiveId" clId="{C6D673FB-0778-4613-99F4-ADC650C91B1B}" dt="2024-05-04T15:43:45.854" v="317" actId="255"/>
          <ac:spMkLst>
            <pc:docMk/>
            <pc:sldMk cId="3376898358" sldId="897"/>
            <ac:spMk id="2" creationId="{079102CD-FBB5-CF8F-8FB9-E6AA18A790D7}"/>
          </ac:spMkLst>
        </pc:spChg>
        <pc:spChg chg="add mod">
          <ac:chgData name="Ed Godfrey" userId="61aa7c48ee0e3db0" providerId="LiveId" clId="{C6D673FB-0778-4613-99F4-ADC650C91B1B}" dt="2024-05-04T15:43:51.873" v="318" actId="255"/>
          <ac:spMkLst>
            <pc:docMk/>
            <pc:sldMk cId="3376898358" sldId="897"/>
            <ac:spMk id="4" creationId="{6752D1E1-A7FC-7328-5D24-64A4B1C3BC4E}"/>
          </ac:spMkLst>
        </pc:spChg>
      </pc:sldChg>
      <pc:sldChg chg="modSp add modAnim">
        <pc:chgData name="Ed Godfrey" userId="61aa7c48ee0e3db0" providerId="LiveId" clId="{C6D673FB-0778-4613-99F4-ADC650C91B1B}" dt="2024-05-04T15:48:34.774" v="440" actId="115"/>
        <pc:sldMkLst>
          <pc:docMk/>
          <pc:sldMk cId="2816351617" sldId="898"/>
        </pc:sldMkLst>
        <pc:spChg chg="mod">
          <ac:chgData name="Ed Godfrey" userId="61aa7c48ee0e3db0" providerId="LiveId" clId="{C6D673FB-0778-4613-99F4-ADC650C91B1B}" dt="2024-05-04T15:47:13.986" v="391" actId="20577"/>
          <ac:spMkLst>
            <pc:docMk/>
            <pc:sldMk cId="2816351617" sldId="898"/>
            <ac:spMk id="2" creationId="{079102CD-FBB5-CF8F-8FB9-E6AA18A790D7}"/>
          </ac:spMkLst>
        </pc:spChg>
        <pc:spChg chg="mod">
          <ac:chgData name="Ed Godfrey" userId="61aa7c48ee0e3db0" providerId="LiveId" clId="{C6D673FB-0778-4613-99F4-ADC650C91B1B}" dt="2024-05-04T15:48:34.774" v="440" actId="115"/>
          <ac:spMkLst>
            <pc:docMk/>
            <pc:sldMk cId="2816351617" sldId="898"/>
            <ac:spMk id="4" creationId="{6752D1E1-A7FC-7328-5D24-64A4B1C3BC4E}"/>
          </ac:spMkLst>
        </pc:spChg>
      </pc:sldChg>
      <pc:sldChg chg="modSp add modAnim">
        <pc:chgData name="Ed Godfrey" userId="61aa7c48ee0e3db0" providerId="LiveId" clId="{C6D673FB-0778-4613-99F4-ADC650C91B1B}" dt="2024-05-04T15:52:44.458" v="484"/>
        <pc:sldMkLst>
          <pc:docMk/>
          <pc:sldMk cId="1312278545" sldId="899"/>
        </pc:sldMkLst>
        <pc:spChg chg="mod">
          <ac:chgData name="Ed Godfrey" userId="61aa7c48ee0e3db0" providerId="LiveId" clId="{C6D673FB-0778-4613-99F4-ADC650C91B1B}" dt="2024-05-04T15:49:34.576" v="450" actId="20577"/>
          <ac:spMkLst>
            <pc:docMk/>
            <pc:sldMk cId="1312278545" sldId="899"/>
            <ac:spMk id="2" creationId="{079102CD-FBB5-CF8F-8FB9-E6AA18A790D7}"/>
          </ac:spMkLst>
        </pc:spChg>
        <pc:spChg chg="mod">
          <ac:chgData name="Ed Godfrey" userId="61aa7c48ee0e3db0" providerId="LiveId" clId="{C6D673FB-0778-4613-99F4-ADC650C91B1B}" dt="2024-05-04T15:50:27.785" v="483" actId="115"/>
          <ac:spMkLst>
            <pc:docMk/>
            <pc:sldMk cId="1312278545" sldId="899"/>
            <ac:spMk id="4" creationId="{6752D1E1-A7FC-7328-5D24-64A4B1C3BC4E}"/>
          </ac:spMkLst>
        </pc:spChg>
      </pc:sldChg>
      <pc:sldChg chg="modSp add modAnim">
        <pc:chgData name="Ed Godfrey" userId="61aa7c48ee0e3db0" providerId="LiveId" clId="{C6D673FB-0778-4613-99F4-ADC650C91B1B}" dt="2024-05-04T15:56:02.265" v="533"/>
        <pc:sldMkLst>
          <pc:docMk/>
          <pc:sldMk cId="1119109512" sldId="900"/>
        </pc:sldMkLst>
        <pc:spChg chg="mod">
          <ac:chgData name="Ed Godfrey" userId="61aa7c48ee0e3db0" providerId="LiveId" clId="{C6D673FB-0778-4613-99F4-ADC650C91B1B}" dt="2024-05-04T15:55:03.322" v="502" actId="255"/>
          <ac:spMkLst>
            <pc:docMk/>
            <pc:sldMk cId="1119109512" sldId="900"/>
            <ac:spMk id="2" creationId="{079102CD-FBB5-CF8F-8FB9-E6AA18A790D7}"/>
          </ac:spMkLst>
        </pc:spChg>
        <pc:spChg chg="mod">
          <ac:chgData name="Ed Godfrey" userId="61aa7c48ee0e3db0" providerId="LiveId" clId="{C6D673FB-0778-4613-99F4-ADC650C91B1B}" dt="2024-05-04T15:55:51.953" v="532" actId="6549"/>
          <ac:spMkLst>
            <pc:docMk/>
            <pc:sldMk cId="1119109512" sldId="900"/>
            <ac:spMk id="4" creationId="{6752D1E1-A7FC-7328-5D24-64A4B1C3BC4E}"/>
          </ac:spMkLst>
        </pc:spChg>
      </pc:sldChg>
      <pc:sldChg chg="modSp add mod">
        <pc:chgData name="Ed Godfrey" userId="61aa7c48ee0e3db0" providerId="LiveId" clId="{C6D673FB-0778-4613-99F4-ADC650C91B1B}" dt="2024-05-04T15:57:42.282" v="573" actId="20577"/>
        <pc:sldMkLst>
          <pc:docMk/>
          <pc:sldMk cId="3179791417" sldId="901"/>
        </pc:sldMkLst>
        <pc:spChg chg="mod">
          <ac:chgData name="Ed Godfrey" userId="61aa7c48ee0e3db0" providerId="LiveId" clId="{C6D673FB-0778-4613-99F4-ADC650C91B1B}" dt="2024-05-04T15:57:33.899" v="558" actId="113"/>
          <ac:spMkLst>
            <pc:docMk/>
            <pc:sldMk cId="3179791417" sldId="901"/>
            <ac:spMk id="3" creationId="{9E3293C3-2021-04F5-B3B2-149081BCD341}"/>
          </ac:spMkLst>
        </pc:spChg>
        <pc:spChg chg="mod">
          <ac:chgData name="Ed Godfrey" userId="61aa7c48ee0e3db0" providerId="LiveId" clId="{C6D673FB-0778-4613-99F4-ADC650C91B1B}" dt="2024-05-04T15:57:42.282" v="573" actId="20577"/>
          <ac:spMkLst>
            <pc:docMk/>
            <pc:sldMk cId="3179791417" sldId="901"/>
            <ac:spMk id="6" creationId="{27341E30-1523-0531-D0E1-7D6824619EE0}"/>
          </ac:spMkLst>
        </pc:spChg>
      </pc:sldChg>
      <pc:sldChg chg="modSp add mod modAnim">
        <pc:chgData name="Ed Godfrey" userId="61aa7c48ee0e3db0" providerId="LiveId" clId="{C6D673FB-0778-4613-99F4-ADC650C91B1B}" dt="2024-05-04T16:02:07.146" v="720" actId="313"/>
        <pc:sldMkLst>
          <pc:docMk/>
          <pc:sldMk cId="1559088908" sldId="902"/>
        </pc:sldMkLst>
        <pc:spChg chg="mod">
          <ac:chgData name="Ed Godfrey" userId="61aa7c48ee0e3db0" providerId="LiveId" clId="{C6D673FB-0778-4613-99F4-ADC650C91B1B}" dt="2024-05-04T16:00:45.935" v="645" actId="20577"/>
          <ac:spMkLst>
            <pc:docMk/>
            <pc:sldMk cId="1559088908" sldId="902"/>
            <ac:spMk id="2" creationId="{079102CD-FBB5-CF8F-8FB9-E6AA18A790D7}"/>
          </ac:spMkLst>
        </pc:spChg>
        <pc:spChg chg="mod">
          <ac:chgData name="Ed Godfrey" userId="61aa7c48ee0e3db0" providerId="LiveId" clId="{C6D673FB-0778-4613-99F4-ADC650C91B1B}" dt="2024-05-04T16:02:07.146" v="720" actId="313"/>
          <ac:spMkLst>
            <pc:docMk/>
            <pc:sldMk cId="1559088908" sldId="902"/>
            <ac:spMk id="4" creationId="{6752D1E1-A7FC-7328-5D24-64A4B1C3BC4E}"/>
          </ac:spMkLst>
        </pc:spChg>
      </pc:sldChg>
      <pc:sldChg chg="modSp add modAnim">
        <pc:chgData name="Ed Godfrey" userId="61aa7c48ee0e3db0" providerId="LiveId" clId="{C6D673FB-0778-4613-99F4-ADC650C91B1B}" dt="2024-05-04T16:05:12.284" v="810" actId="1035"/>
        <pc:sldMkLst>
          <pc:docMk/>
          <pc:sldMk cId="670112239" sldId="903"/>
        </pc:sldMkLst>
        <pc:spChg chg="mod">
          <ac:chgData name="Ed Godfrey" userId="61aa7c48ee0e3db0" providerId="LiveId" clId="{C6D673FB-0778-4613-99F4-ADC650C91B1B}" dt="2024-05-04T16:04:21.725" v="756" actId="20577"/>
          <ac:spMkLst>
            <pc:docMk/>
            <pc:sldMk cId="670112239" sldId="903"/>
            <ac:spMk id="2" creationId="{079102CD-FBB5-CF8F-8FB9-E6AA18A790D7}"/>
          </ac:spMkLst>
        </pc:spChg>
        <pc:spChg chg="mod">
          <ac:chgData name="Ed Godfrey" userId="61aa7c48ee0e3db0" providerId="LiveId" clId="{C6D673FB-0778-4613-99F4-ADC650C91B1B}" dt="2024-05-04T16:05:12.284" v="810" actId="1035"/>
          <ac:spMkLst>
            <pc:docMk/>
            <pc:sldMk cId="670112239" sldId="903"/>
            <ac:spMk id="4" creationId="{6752D1E1-A7FC-7328-5D24-64A4B1C3BC4E}"/>
          </ac:spMkLst>
        </pc:spChg>
      </pc:sldChg>
      <pc:sldChg chg="modSp add modAnim">
        <pc:chgData name="Ed Godfrey" userId="61aa7c48ee0e3db0" providerId="LiveId" clId="{C6D673FB-0778-4613-99F4-ADC650C91B1B}" dt="2024-05-04T16:07:03.817" v="829"/>
        <pc:sldMkLst>
          <pc:docMk/>
          <pc:sldMk cId="2839160364" sldId="904"/>
        </pc:sldMkLst>
        <pc:spChg chg="mod">
          <ac:chgData name="Ed Godfrey" userId="61aa7c48ee0e3db0" providerId="LiveId" clId="{C6D673FB-0778-4613-99F4-ADC650C91B1B}" dt="2024-05-04T16:06:25.410" v="820" actId="2711"/>
          <ac:spMkLst>
            <pc:docMk/>
            <pc:sldMk cId="2839160364" sldId="904"/>
            <ac:spMk id="2" creationId="{079102CD-FBB5-CF8F-8FB9-E6AA18A790D7}"/>
          </ac:spMkLst>
        </pc:spChg>
        <pc:spChg chg="mod">
          <ac:chgData name="Ed Godfrey" userId="61aa7c48ee0e3db0" providerId="LiveId" clId="{C6D673FB-0778-4613-99F4-ADC650C91B1B}" dt="2024-05-04T16:06:54.174" v="827" actId="20577"/>
          <ac:spMkLst>
            <pc:docMk/>
            <pc:sldMk cId="2839160364" sldId="904"/>
            <ac:spMk id="4" creationId="{6752D1E1-A7FC-7328-5D24-64A4B1C3BC4E}"/>
          </ac:spMkLst>
        </pc:spChg>
      </pc:sldChg>
      <pc:sldChg chg="modSp add modAnim">
        <pc:chgData name="Ed Godfrey" userId="61aa7c48ee0e3db0" providerId="LiveId" clId="{C6D673FB-0778-4613-99F4-ADC650C91B1B}" dt="2024-05-04T16:09:27.210" v="888"/>
        <pc:sldMkLst>
          <pc:docMk/>
          <pc:sldMk cId="2143005833" sldId="905"/>
        </pc:sldMkLst>
        <pc:spChg chg="mod">
          <ac:chgData name="Ed Godfrey" userId="61aa7c48ee0e3db0" providerId="LiveId" clId="{C6D673FB-0778-4613-99F4-ADC650C91B1B}" dt="2024-05-04T16:08:20.307" v="840" actId="255"/>
          <ac:spMkLst>
            <pc:docMk/>
            <pc:sldMk cId="2143005833" sldId="905"/>
            <ac:spMk id="2" creationId="{079102CD-FBB5-CF8F-8FB9-E6AA18A790D7}"/>
          </ac:spMkLst>
        </pc:spChg>
        <pc:spChg chg="mod">
          <ac:chgData name="Ed Godfrey" userId="61aa7c48ee0e3db0" providerId="LiveId" clId="{C6D673FB-0778-4613-99F4-ADC650C91B1B}" dt="2024-05-04T16:09:19.931" v="887" actId="255"/>
          <ac:spMkLst>
            <pc:docMk/>
            <pc:sldMk cId="2143005833" sldId="905"/>
            <ac:spMk id="4" creationId="{6752D1E1-A7FC-7328-5D24-64A4B1C3BC4E}"/>
          </ac:spMkLst>
        </pc:spChg>
      </pc:sldChg>
      <pc:sldChg chg="add">
        <pc:chgData name="Ed Godfrey" userId="61aa7c48ee0e3db0" providerId="LiveId" clId="{C6D673FB-0778-4613-99F4-ADC650C91B1B}" dt="2024-05-04T16:12:08.070" v="907"/>
        <pc:sldMkLst>
          <pc:docMk/>
          <pc:sldMk cId="790317736" sldId="906"/>
        </pc:sldMkLst>
      </pc:sldChg>
      <pc:sldChg chg="add del">
        <pc:chgData name="Ed Godfrey" userId="61aa7c48ee0e3db0" providerId="LiveId" clId="{C6D673FB-0778-4613-99F4-ADC650C91B1B}" dt="2024-05-04T16:08:00.220" v="837"/>
        <pc:sldMkLst>
          <pc:docMk/>
          <pc:sldMk cId="3320420009" sldId="90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5/4/2024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5/4/2024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5/4/2024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Fallen Humanity (Part </a:t>
            </a:r>
            <a:r>
              <a:rPr lang="en-US" sz="3900" b="1" dirty="0">
                <a:latin typeface="Abadi" panose="020B0604020104020204" pitchFamily="34" charset="0"/>
              </a:rPr>
              <a:t>2</a:t>
            </a:r>
            <a:r>
              <a:rPr lang="en-US" sz="3900" b="1" dirty="0">
                <a:solidFill>
                  <a:schemeClr val="tx1"/>
                </a:solidFill>
                <a:latin typeface="Abadi" panose="020B0604020104020204" pitchFamily="34" charset="0"/>
              </a:rPr>
              <a:t>)</a:t>
            </a:r>
          </a:p>
          <a:p>
            <a:pPr algn="ctr"/>
            <a:r>
              <a:rPr lang="en-US" sz="3600" b="1" dirty="0">
                <a:solidFill>
                  <a:schemeClr val="tx1"/>
                </a:solidFill>
                <a:latin typeface="Avenir Next LT Pro Light" panose="020B0304020202020204" pitchFamily="34" charset="0"/>
              </a:rPr>
              <a:t>Romans 3:9-20</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5,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For those who are according to the flesh set their minds on the things of the flesh, but those who are according to the Spirit, the things of the Spirit. 6 For the mind set on the flesh is death, but the mind set on the Spirit is life and peace…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8:5-6</a:t>
            </a:r>
          </a:p>
        </p:txBody>
      </p:sp>
    </p:spTree>
    <p:extLst>
      <p:ext uri="{BB962C8B-B14F-4D97-AF65-F5344CB8AC3E}">
        <p14:creationId xmlns:p14="http://schemas.microsoft.com/office/powerpoint/2010/main" val="416055711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25444"/>
            <a:ext cx="11162563" cy="2215991"/>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conversation</a:t>
            </a:r>
            <a:r>
              <a:rPr lang="en-US" sz="3200" dirty="0">
                <a:latin typeface="Arial" panose="020B0604020202020204" pitchFamily="34" charset="0"/>
                <a:ea typeface="Calibri" panose="020F0502020204030204" pitchFamily="34" charset="0"/>
                <a:cs typeface="Arial" panose="020B0604020202020204" pitchFamily="34" charset="0"/>
              </a:rPr>
              <a:t> under sin (13-14)</a:t>
            </a:r>
            <a:endParaRPr lang="en-US" sz="1000" dirty="0">
              <a:latin typeface="Arial" panose="020B0604020202020204" pitchFamily="34" charset="0"/>
              <a:ea typeface="Calibri" panose="020F0502020204030204" pitchFamily="34" charset="0"/>
              <a:cs typeface="Arial" panose="020B0604020202020204" pitchFamily="34" charset="0"/>
            </a:endParaRPr>
          </a:p>
          <a:p>
            <a:pPr algn="just"/>
            <a:endPar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514350" lvl="0" indent="-514350">
              <a:buFont typeface="+mj-lt"/>
              <a:buAutoNum type="arabicPeriod" startAt="7"/>
            </a:pPr>
            <a:r>
              <a:rPr lang="en-US" sz="3200" i="1" dirty="0">
                <a:latin typeface="Calibri" panose="020F0502020204030204" pitchFamily="34" charset="0"/>
                <a:ea typeface="Calibri" panose="020F0502020204030204" pitchFamily="34" charset="0"/>
                <a:cs typeface="Calibri" panose="020F0502020204030204" pitchFamily="34" charset="0"/>
              </a:rPr>
              <a:t>THEIR THROAT IS AN OPEN GRAVE (13)</a:t>
            </a:r>
          </a:p>
          <a:p>
            <a:pPr marL="514350" lvl="0" indent="-514350">
              <a:buFont typeface="+mj-lt"/>
              <a:buAutoNum type="arabicPeriod" startAt="7"/>
            </a:pPr>
            <a:r>
              <a:rPr lang="en-US" sz="3200" i="1" dirty="0">
                <a:latin typeface="Calibri" panose="020F0502020204030204" pitchFamily="34" charset="0"/>
                <a:ea typeface="Calibri" panose="020F0502020204030204" pitchFamily="34" charset="0"/>
                <a:cs typeface="Calibri" panose="020F0502020204030204" pitchFamily="34" charset="0"/>
              </a:rPr>
              <a:t>WITH THEIR TONGUES THEY KEEP DECEIVING (13)</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6752D1E1-A7FC-7328-5D24-64A4B1C3BC4E}"/>
              </a:ext>
            </a:extLst>
          </p:cNvPr>
          <p:cNvSpPr txBox="1">
            <a:spLocks noChangeArrowheads="1"/>
          </p:cNvSpPr>
          <p:nvPr/>
        </p:nvSpPr>
        <p:spPr bwMode="auto">
          <a:xfrm>
            <a:off x="173038" y="4727568"/>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nothing [spiritually] reliable in what they say; Their inward part is destruction itself. Their throat is an open grave; </a:t>
            </a:r>
            <a:r>
              <a:rPr lang="en-US"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They flatter with their tongue</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(Psalm 5:9)</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63516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2250"/>
                                        <p:tgtEl>
                                          <p:spTgt spid="2">
                                            <p:txEl>
                                              <p:pRg st="4" end="4"/>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25444"/>
            <a:ext cx="11162563" cy="2708434"/>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conversation</a:t>
            </a:r>
            <a:r>
              <a:rPr lang="en-US" sz="3200" dirty="0">
                <a:latin typeface="Arial" panose="020B0604020202020204" pitchFamily="34" charset="0"/>
                <a:ea typeface="Calibri" panose="020F0502020204030204" pitchFamily="34" charset="0"/>
                <a:cs typeface="Arial" panose="020B0604020202020204" pitchFamily="34" charset="0"/>
              </a:rPr>
              <a:t> under sin (13-14)</a:t>
            </a:r>
            <a:endParaRPr lang="en-US" sz="1000" dirty="0">
              <a:latin typeface="Arial" panose="020B0604020202020204" pitchFamily="34" charset="0"/>
              <a:ea typeface="Calibri" panose="020F0502020204030204" pitchFamily="34" charset="0"/>
              <a:cs typeface="Arial" panose="020B0604020202020204" pitchFamily="34" charset="0"/>
            </a:endParaRPr>
          </a:p>
          <a:p>
            <a:pPr algn="just"/>
            <a:endPar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514350" lvl="0" indent="-514350">
              <a:buFont typeface="+mj-lt"/>
              <a:buAutoNum type="arabicPeriod" startAt="7"/>
            </a:pPr>
            <a:r>
              <a:rPr lang="en-US" sz="3200" i="1" dirty="0">
                <a:latin typeface="Calibri" panose="020F0502020204030204" pitchFamily="34" charset="0"/>
                <a:ea typeface="Calibri" panose="020F0502020204030204" pitchFamily="34" charset="0"/>
                <a:cs typeface="Calibri" panose="020F0502020204030204" pitchFamily="34" charset="0"/>
              </a:rPr>
              <a:t>THEIR THROAT IS AN OPEN GRAVE (13)</a:t>
            </a:r>
          </a:p>
          <a:p>
            <a:pPr marL="514350" lvl="0" indent="-514350">
              <a:buFont typeface="+mj-lt"/>
              <a:buAutoNum type="arabicPeriod" startAt="7"/>
            </a:pPr>
            <a:r>
              <a:rPr lang="en-US" sz="3200" i="1" dirty="0">
                <a:latin typeface="Calibri" panose="020F0502020204030204" pitchFamily="34" charset="0"/>
                <a:ea typeface="Calibri" panose="020F0502020204030204" pitchFamily="34" charset="0"/>
                <a:cs typeface="Calibri" panose="020F0502020204030204" pitchFamily="34" charset="0"/>
              </a:rPr>
              <a:t>WITH THEIR TONGUES THEY KEEP DECEIVING (13)</a:t>
            </a:r>
          </a:p>
          <a:p>
            <a:pPr marL="514350" lvl="0" indent="-514350">
              <a:buFont typeface="+mj-lt"/>
              <a:buAutoNum type="arabicPeriod" startAt="7"/>
            </a:pPr>
            <a:r>
              <a:rPr lang="en-US" sz="3200" i="1" dirty="0">
                <a:latin typeface="Calibri" panose="020F0502020204030204" pitchFamily="34" charset="0"/>
                <a:ea typeface="Calibri" panose="020F0502020204030204" pitchFamily="34" charset="0"/>
                <a:cs typeface="Calibri" panose="020F0502020204030204" pitchFamily="34" charset="0"/>
              </a:rPr>
              <a:t>THE POISON OF ASPS IS UNDER THEIR LIPS  (13)</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6752D1E1-A7FC-7328-5D24-64A4B1C3BC4E}"/>
              </a:ext>
            </a:extLst>
          </p:cNvPr>
          <p:cNvSpPr txBox="1">
            <a:spLocks noChangeArrowheads="1"/>
          </p:cNvSpPr>
          <p:nvPr/>
        </p:nvSpPr>
        <p:spPr bwMode="auto">
          <a:xfrm>
            <a:off x="173038" y="5130691"/>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They sharpen their tongues as a serpent; </a:t>
            </a:r>
            <a:r>
              <a:rPr lang="en-US" b="0" u="sng" dirty="0">
                <a:solidFill>
                  <a:schemeClr val="tx1"/>
                </a:solidFill>
                <a:latin typeface="Calibri" panose="020F0502020204030204" pitchFamily="34" charset="0"/>
                <a:ea typeface="Calibri" panose="020F0502020204030204" pitchFamily="34" charset="0"/>
                <a:cs typeface="Calibri" panose="020F0502020204030204" pitchFamily="34" charset="0"/>
              </a:rPr>
              <a:t>Poison of a viper is under their lips</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(Psalm 140:3)</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22785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2250"/>
                                        <p:tgtEl>
                                          <p:spTgt spid="2">
                                            <p:txEl>
                                              <p:pRg st="5" end="5"/>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no one can tame the tongue; it is a restless evil and full of deadly poison.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3:8</a:t>
            </a:r>
          </a:p>
        </p:txBody>
      </p:sp>
    </p:spTree>
    <p:extLst>
      <p:ext uri="{BB962C8B-B14F-4D97-AF65-F5344CB8AC3E}">
        <p14:creationId xmlns:p14="http://schemas.microsoft.com/office/powerpoint/2010/main" val="731668183"/>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25444"/>
            <a:ext cx="11162563" cy="3200876"/>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conversation</a:t>
            </a:r>
            <a:r>
              <a:rPr lang="en-US" sz="3200" dirty="0">
                <a:latin typeface="Arial" panose="020B0604020202020204" pitchFamily="34" charset="0"/>
                <a:ea typeface="Calibri" panose="020F0502020204030204" pitchFamily="34" charset="0"/>
                <a:cs typeface="Arial" panose="020B0604020202020204" pitchFamily="34" charset="0"/>
              </a:rPr>
              <a:t> under sin (13-14)</a:t>
            </a:r>
            <a:endParaRPr lang="en-US" sz="1000" dirty="0">
              <a:latin typeface="Arial" panose="020B0604020202020204" pitchFamily="34" charset="0"/>
              <a:ea typeface="Calibri" panose="020F0502020204030204" pitchFamily="34" charset="0"/>
              <a:cs typeface="Arial" panose="020B0604020202020204" pitchFamily="34" charset="0"/>
            </a:endParaRPr>
          </a:p>
          <a:p>
            <a:pPr algn="just"/>
            <a:endPar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514350" lvl="0" indent="-514350">
              <a:buFont typeface="+mj-lt"/>
              <a:buAutoNum type="arabicPeriod" startAt="7"/>
            </a:pPr>
            <a:r>
              <a:rPr lang="en-US" sz="3200" i="1" dirty="0">
                <a:latin typeface="Calibri" panose="020F0502020204030204" pitchFamily="34" charset="0"/>
                <a:ea typeface="Calibri" panose="020F0502020204030204" pitchFamily="34" charset="0"/>
                <a:cs typeface="Calibri" panose="020F0502020204030204" pitchFamily="34" charset="0"/>
              </a:rPr>
              <a:t>THEIR THROAT IS AN OPEN GRAVE (13)</a:t>
            </a:r>
          </a:p>
          <a:p>
            <a:pPr marL="514350" lvl="0" indent="-514350">
              <a:buFont typeface="+mj-lt"/>
              <a:buAutoNum type="arabicPeriod" startAt="7"/>
            </a:pPr>
            <a:r>
              <a:rPr lang="en-US" sz="3200" i="1" dirty="0">
                <a:latin typeface="Calibri" panose="020F0502020204030204" pitchFamily="34" charset="0"/>
                <a:ea typeface="Calibri" panose="020F0502020204030204" pitchFamily="34" charset="0"/>
                <a:cs typeface="Calibri" panose="020F0502020204030204" pitchFamily="34" charset="0"/>
              </a:rPr>
              <a:t>WITH THEIR TONGUES THEY KEEP DECEIVING (13)</a:t>
            </a:r>
          </a:p>
          <a:p>
            <a:pPr marL="514350" lvl="0" indent="-514350">
              <a:buFont typeface="+mj-lt"/>
              <a:buAutoNum type="arabicPeriod" startAt="7"/>
            </a:pPr>
            <a:r>
              <a:rPr lang="en-US" sz="3200" i="1" dirty="0">
                <a:latin typeface="Calibri" panose="020F0502020204030204" pitchFamily="34" charset="0"/>
                <a:ea typeface="Calibri" panose="020F0502020204030204" pitchFamily="34" charset="0"/>
                <a:cs typeface="Calibri" panose="020F0502020204030204" pitchFamily="34" charset="0"/>
              </a:rPr>
              <a:t>THE POISON OF ASPS IS UNDER THEIR LIPS  (13)</a:t>
            </a:r>
          </a:p>
          <a:p>
            <a:pPr marL="514350" lvl="0" indent="-514350">
              <a:buFont typeface="+mj-lt"/>
              <a:buAutoNum type="arabicPeriod" startAt="7"/>
            </a:pPr>
            <a:r>
              <a:rPr lang="en-US" sz="3200" i="1" dirty="0">
                <a:latin typeface="Calibri" panose="020F0502020204030204" pitchFamily="34" charset="0"/>
                <a:ea typeface="Calibri" panose="020F0502020204030204" pitchFamily="34" charset="0"/>
                <a:cs typeface="Calibri" panose="020F0502020204030204" pitchFamily="34" charset="0"/>
              </a:rPr>
              <a:t>WHOSE MOUTH IS FULL OF CURSING AND BITTERNESS (14)</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6752D1E1-A7FC-7328-5D24-64A4B1C3BC4E}"/>
              </a:ext>
            </a:extLst>
          </p:cNvPr>
          <p:cNvSpPr txBox="1">
            <a:spLocks noChangeArrowheads="1"/>
          </p:cNvSpPr>
          <p:nvPr/>
        </p:nvSpPr>
        <p:spPr bwMode="auto">
          <a:xfrm>
            <a:off x="173038" y="5474820"/>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His mouth is full of curses and deceit and oppression; Under his tongue is mischief and wickedness”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(Psalm 10:7)</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91095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2250"/>
                                        <p:tgtEl>
                                          <p:spTgt spid="2">
                                            <p:txEl>
                                              <p:pRg st="6" end="6"/>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I tell you that every careless word that people speak, they shall give an accounting for it in the day of judgment.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12:36</a:t>
            </a:r>
          </a:p>
        </p:txBody>
      </p:sp>
    </p:spTree>
    <p:extLst>
      <p:ext uri="{BB962C8B-B14F-4D97-AF65-F5344CB8AC3E}">
        <p14:creationId xmlns:p14="http://schemas.microsoft.com/office/powerpoint/2010/main" val="61207956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20 That which proceeds out of the man, that is what defiles the man. 21 For from within, out of the heart of men, proceed the evil thoughts, fornications, thefts, murders, adulteries, 22 deeds of coveting and wickedness, as well as deceit, sensuality, envy, slander, pride and foolishness. 23 All these evil things proceed from within and defile the man.</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Mark 7:20-23</a:t>
            </a:r>
          </a:p>
        </p:txBody>
      </p:sp>
    </p:spTree>
    <p:extLst>
      <p:ext uri="{BB962C8B-B14F-4D97-AF65-F5344CB8AC3E}">
        <p14:creationId xmlns:p14="http://schemas.microsoft.com/office/powerpoint/2010/main" val="3179791417"/>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737419" y="2009525"/>
            <a:ext cx="11162563" cy="2215991"/>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conversation</a:t>
            </a:r>
            <a:r>
              <a:rPr lang="en-US" sz="3200" dirty="0">
                <a:latin typeface="Arial" panose="020B0604020202020204" pitchFamily="34" charset="0"/>
                <a:ea typeface="Calibri" panose="020F0502020204030204" pitchFamily="34" charset="0"/>
                <a:cs typeface="Arial" panose="020B0604020202020204" pitchFamily="34" charset="0"/>
              </a:rPr>
              <a:t> under sin (13-14)</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conduct</a:t>
            </a:r>
            <a:r>
              <a:rPr lang="en-US" sz="3200" dirty="0">
                <a:latin typeface="Arial" panose="020B0604020202020204" pitchFamily="34" charset="0"/>
                <a:ea typeface="Calibri" panose="020F0502020204030204" pitchFamily="34" charset="0"/>
                <a:cs typeface="Arial" panose="020B0604020202020204" pitchFamily="34" charset="0"/>
              </a:rPr>
              <a:t> under sin (15-18)</a:t>
            </a:r>
            <a:endParaRPr lang="en-US" sz="1000" dirty="0">
              <a:latin typeface="Arial" panose="020B0604020202020204" pitchFamily="34" charset="0"/>
              <a:ea typeface="Calibri" panose="020F0502020204030204" pitchFamily="34" charset="0"/>
              <a:cs typeface="Arial" panose="020B0604020202020204" pitchFamily="34" charset="0"/>
            </a:endParaRPr>
          </a:p>
          <a:p>
            <a:pPr algn="just"/>
            <a:endPar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lvl="0"/>
            <a:r>
              <a:rPr lang="en-US" sz="3200" i="1" dirty="0">
                <a:latin typeface="Calibri" panose="020F0502020204030204" pitchFamily="34" charset="0"/>
                <a:ea typeface="Calibri" panose="020F0502020204030204" pitchFamily="34" charset="0"/>
                <a:cs typeface="Calibri" panose="020F0502020204030204" pitchFamily="34" charset="0"/>
              </a:rPr>
              <a:t>11. THEIR FEET ARE SWIFT TO SHED BLOOD (15)</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6752D1E1-A7FC-7328-5D24-64A4B1C3BC4E}"/>
              </a:ext>
            </a:extLst>
          </p:cNvPr>
          <p:cNvSpPr txBox="1">
            <a:spLocks noChangeArrowheads="1"/>
          </p:cNvSpPr>
          <p:nvPr/>
        </p:nvSpPr>
        <p:spPr bwMode="auto">
          <a:xfrm>
            <a:off x="173038" y="4668574"/>
            <a:ext cx="1180560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“7 Their feet run to evil, And they hasten to shed innocent blood; Their thoughts are thoughts of iniquity, Devastation and destruction are in their highways. 8 They do not know the way of peace, And there is no justice in their tracks; They have made their paths crooked, Whoever treads on them does not know peace (Isaiah 59:7-8).”</a:t>
            </a:r>
          </a:p>
        </p:txBody>
      </p:sp>
    </p:spTree>
    <p:extLst>
      <p:ext uri="{BB962C8B-B14F-4D97-AF65-F5344CB8AC3E}">
        <p14:creationId xmlns:p14="http://schemas.microsoft.com/office/powerpoint/2010/main" val="15590889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25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250"/>
                                        <p:tgtEl>
                                          <p:spTgt spid="2">
                                            <p:txEl>
                                              <p:pRg st="4" end="4"/>
                                            </p:txEl>
                                          </p:spTgt>
                                        </p:tgtEl>
                                      </p:cBhvr>
                                    </p:animEffect>
                                  </p:childTnLst>
                                </p:cTn>
                              </p:par>
                            </p:childTnLst>
                          </p:cTn>
                        </p:par>
                        <p:par>
                          <p:cTn id="13" fill="hold">
                            <p:stCondLst>
                              <p:cond delay="2250"/>
                            </p:stCondLst>
                            <p:childTnLst>
                              <p:par>
                                <p:cTn id="14" presetID="10" presetClass="entr" presetSubtype="0" fill="hold" grpId="0" nodeType="afterEffect">
                                  <p:stCondLst>
                                    <p:cond delay="75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"You have heard that the ancients were told, 'YOU SHALL NOT COMMIT MURDER' and 'Whoever commits murder shall be liable to the court.' 22 "But I say to you that everyone who is angry with his brother shall be guilty before the court; and whoever says to his brother, 'You good-for-nothing,' shall be guilty before the supreme court; and whoever says, 'You fool,' shall be guilty enough to go into the fiery hell.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5:21-22</a:t>
            </a:r>
          </a:p>
        </p:txBody>
      </p:sp>
    </p:spTree>
    <p:extLst>
      <p:ext uri="{BB962C8B-B14F-4D97-AF65-F5344CB8AC3E}">
        <p14:creationId xmlns:p14="http://schemas.microsoft.com/office/powerpoint/2010/main" val="1076929012"/>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737419" y="2009525"/>
            <a:ext cx="11162563" cy="3200876"/>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conversation</a:t>
            </a:r>
            <a:r>
              <a:rPr lang="en-US" sz="3200" dirty="0">
                <a:latin typeface="Arial" panose="020B0604020202020204" pitchFamily="34" charset="0"/>
                <a:ea typeface="Calibri" panose="020F0502020204030204" pitchFamily="34" charset="0"/>
                <a:cs typeface="Arial" panose="020B0604020202020204" pitchFamily="34" charset="0"/>
              </a:rPr>
              <a:t> under sin (13-14)</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conduct</a:t>
            </a:r>
            <a:r>
              <a:rPr lang="en-US" sz="3200" dirty="0">
                <a:latin typeface="Arial" panose="020B0604020202020204" pitchFamily="34" charset="0"/>
                <a:ea typeface="Calibri" panose="020F0502020204030204" pitchFamily="34" charset="0"/>
                <a:cs typeface="Arial" panose="020B0604020202020204" pitchFamily="34" charset="0"/>
              </a:rPr>
              <a:t> under sin (15-18)</a:t>
            </a:r>
            <a:endParaRPr lang="en-US" sz="1000" dirty="0">
              <a:latin typeface="Arial" panose="020B0604020202020204" pitchFamily="34" charset="0"/>
              <a:ea typeface="Calibri" panose="020F0502020204030204" pitchFamily="34" charset="0"/>
              <a:cs typeface="Arial" panose="020B0604020202020204" pitchFamily="34" charset="0"/>
            </a:endParaRPr>
          </a:p>
          <a:p>
            <a:pPr algn="just"/>
            <a:endPar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lvl="0"/>
            <a:r>
              <a:rPr lang="en-US" sz="3200" i="1" dirty="0">
                <a:latin typeface="Calibri" panose="020F0502020204030204" pitchFamily="34" charset="0"/>
                <a:ea typeface="Calibri" panose="020F0502020204030204" pitchFamily="34" charset="0"/>
                <a:cs typeface="Calibri" panose="020F0502020204030204" pitchFamily="34" charset="0"/>
              </a:rPr>
              <a:t>11. THEIR FEET ARE SWIFT TO SHED BLOOD (15)</a:t>
            </a:r>
          </a:p>
          <a:p>
            <a:r>
              <a:rPr lang="en-US" sz="3200" i="1" dirty="0">
                <a:latin typeface="Calibri" panose="020F0502020204030204" pitchFamily="34" charset="0"/>
                <a:ea typeface="Calibri" panose="020F0502020204030204" pitchFamily="34" charset="0"/>
                <a:cs typeface="Calibri" panose="020F0502020204030204" pitchFamily="34" charset="0"/>
              </a:rPr>
              <a:t>12. DESTRUCTION AND MISERY ARE IN THEIR PATHS (16) </a:t>
            </a:r>
            <a:endParaRPr lang="en-US" sz="3200" dirty="0">
              <a:latin typeface="Calibri" panose="020F0502020204030204" pitchFamily="34" charset="0"/>
              <a:ea typeface="Calibri" panose="020F0502020204030204" pitchFamily="34" charset="0"/>
              <a:cs typeface="Calibri" panose="020F0502020204030204" pitchFamily="34" charset="0"/>
            </a:endParaRPr>
          </a:p>
          <a:p>
            <a:pPr lvl="0"/>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6752D1E1-A7FC-7328-5D24-64A4B1C3BC4E}"/>
              </a:ext>
            </a:extLst>
          </p:cNvPr>
          <p:cNvSpPr txBox="1">
            <a:spLocks noChangeArrowheads="1"/>
          </p:cNvSpPr>
          <p:nvPr/>
        </p:nvSpPr>
        <p:spPr bwMode="auto">
          <a:xfrm>
            <a:off x="173038" y="6212243"/>
            <a:ext cx="118056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“Devastation and destruction are in their highways” (Isaiah 59:7b)</a:t>
            </a:r>
          </a:p>
        </p:txBody>
      </p:sp>
    </p:spTree>
    <p:extLst>
      <p:ext uri="{BB962C8B-B14F-4D97-AF65-F5344CB8AC3E}">
        <p14:creationId xmlns:p14="http://schemas.microsoft.com/office/powerpoint/2010/main" val="6701122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2250"/>
                                        <p:tgtEl>
                                          <p:spTgt spid="2">
                                            <p:txEl>
                                              <p:pRg st="5" end="5"/>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What then? Are we better than they? Not at all; for we have already charged that both Jews and Greeks are all under sin; 10 as it is written, "THERE IS NONE RIGHTEOUS, NOT EVEN ONE; 11 THERE IS NONE WHO UNDERSTANDS, THERE IS NONE WHO SEEKS FOR GOD; 12 ALL HAVE TURNED ASIDE, TOGETHER THEY HAVE BECOME USELESS; THERE IS NONE WHO DOES GOOD, THERE IS NOT EVEN ONE." 13 "THEIR THROAT IS AN OPEN GRAVE, WITH THEIR TONGUES THEY KEEP DECEIVING," "THE POISON OF ASPS IS UNDER THEIR LIPS"; 14 "WHOSE MOUTH IS FULL OF CURSING AND BITTERNESS";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3:9-14</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737419" y="2009525"/>
            <a:ext cx="11162563" cy="4185761"/>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conversation</a:t>
            </a:r>
            <a:r>
              <a:rPr lang="en-US" sz="3200" dirty="0">
                <a:latin typeface="Arial" panose="020B0604020202020204" pitchFamily="34" charset="0"/>
                <a:ea typeface="Calibri" panose="020F0502020204030204" pitchFamily="34" charset="0"/>
                <a:cs typeface="Arial" panose="020B0604020202020204" pitchFamily="34" charset="0"/>
              </a:rPr>
              <a:t> under sin (13-14)</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conduct</a:t>
            </a:r>
            <a:r>
              <a:rPr lang="en-US" sz="3200" dirty="0">
                <a:latin typeface="Arial" panose="020B0604020202020204" pitchFamily="34" charset="0"/>
                <a:ea typeface="Calibri" panose="020F0502020204030204" pitchFamily="34" charset="0"/>
                <a:cs typeface="Arial" panose="020B0604020202020204" pitchFamily="34" charset="0"/>
              </a:rPr>
              <a:t> under sin (15-18)</a:t>
            </a:r>
            <a:endParaRPr lang="en-US" sz="1000" dirty="0">
              <a:latin typeface="Arial" panose="020B0604020202020204" pitchFamily="34" charset="0"/>
              <a:ea typeface="Calibri" panose="020F0502020204030204" pitchFamily="34" charset="0"/>
              <a:cs typeface="Arial" panose="020B0604020202020204" pitchFamily="34" charset="0"/>
            </a:endParaRPr>
          </a:p>
          <a:p>
            <a:pPr algn="just"/>
            <a:endPar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lvl="0"/>
            <a:r>
              <a:rPr lang="en-US" sz="3200" i="1" dirty="0">
                <a:latin typeface="Calibri" panose="020F0502020204030204" pitchFamily="34" charset="0"/>
                <a:ea typeface="Calibri" panose="020F0502020204030204" pitchFamily="34" charset="0"/>
                <a:cs typeface="Calibri" panose="020F0502020204030204" pitchFamily="34" charset="0"/>
              </a:rPr>
              <a:t>11. THEIR FEET ARE SWIFT TO SHED BLOOD (15)</a:t>
            </a:r>
          </a:p>
          <a:p>
            <a:r>
              <a:rPr lang="en-US" sz="3200" i="1" dirty="0">
                <a:latin typeface="Calibri" panose="020F0502020204030204" pitchFamily="34" charset="0"/>
                <a:ea typeface="Calibri" panose="020F0502020204030204" pitchFamily="34" charset="0"/>
                <a:cs typeface="Calibri" panose="020F0502020204030204" pitchFamily="34" charset="0"/>
              </a:rPr>
              <a:t>12. DESTRUCTION AND MISERY ARE IN THEIR PATHS (16)</a:t>
            </a:r>
          </a:p>
          <a:p>
            <a:r>
              <a:rPr lang="en-US" sz="3200" i="1" dirty="0">
                <a:latin typeface="Calibri" panose="020F0502020204030204" pitchFamily="34" charset="0"/>
                <a:ea typeface="Calibri" panose="020F0502020204030204" pitchFamily="34" charset="0"/>
                <a:cs typeface="Calibri" panose="020F0502020204030204" pitchFamily="34" charset="0"/>
              </a:rPr>
              <a:t>13. AND THE PATH OF PEACE THEY HAVE NOT KNOWN (17)</a:t>
            </a:r>
            <a:endParaRPr lang="en-US" sz="3200" dirty="0">
              <a:latin typeface="Calibri" panose="020F0502020204030204" pitchFamily="34" charset="0"/>
              <a:ea typeface="Calibri" panose="020F0502020204030204" pitchFamily="34" charset="0"/>
              <a:cs typeface="Calibri" panose="020F0502020204030204" pitchFamily="34" charset="0"/>
            </a:endParaRPr>
          </a:p>
          <a:p>
            <a:r>
              <a:rPr lang="en-US" sz="3200" i="1" dirty="0">
                <a:latin typeface="Calibri" panose="020F0502020204030204" pitchFamily="34" charset="0"/>
                <a:ea typeface="Calibri" panose="020F0502020204030204" pitchFamily="34" charset="0"/>
                <a:cs typeface="Calibri" panose="020F0502020204030204" pitchFamily="34" charset="0"/>
              </a:rPr>
              <a:t> </a:t>
            </a:r>
            <a:endParaRPr lang="en-US" sz="3200" dirty="0">
              <a:latin typeface="Calibri" panose="020F0502020204030204" pitchFamily="34" charset="0"/>
              <a:ea typeface="Calibri" panose="020F0502020204030204" pitchFamily="34" charset="0"/>
              <a:cs typeface="Calibri" panose="020F0502020204030204" pitchFamily="34" charset="0"/>
            </a:endParaRPr>
          </a:p>
          <a:p>
            <a:pPr lvl="0"/>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6752D1E1-A7FC-7328-5D24-64A4B1C3BC4E}"/>
              </a:ext>
            </a:extLst>
          </p:cNvPr>
          <p:cNvSpPr txBox="1">
            <a:spLocks noChangeArrowheads="1"/>
          </p:cNvSpPr>
          <p:nvPr/>
        </p:nvSpPr>
        <p:spPr bwMode="auto">
          <a:xfrm>
            <a:off x="173038" y="6212243"/>
            <a:ext cx="118056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“They do not know the way of peace” (Isaiah 59:8a)</a:t>
            </a:r>
          </a:p>
        </p:txBody>
      </p:sp>
    </p:spTree>
    <p:extLst>
      <p:ext uri="{BB962C8B-B14F-4D97-AF65-F5344CB8AC3E}">
        <p14:creationId xmlns:p14="http://schemas.microsoft.com/office/powerpoint/2010/main" val="28391603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2250"/>
                                        <p:tgtEl>
                                          <p:spTgt spid="2">
                                            <p:txEl>
                                              <p:pRg st="6" end="6"/>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737419" y="2009525"/>
            <a:ext cx="11162563" cy="5170646"/>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conversation</a:t>
            </a:r>
            <a:r>
              <a:rPr lang="en-US" sz="3200" dirty="0">
                <a:latin typeface="Arial" panose="020B0604020202020204" pitchFamily="34" charset="0"/>
                <a:ea typeface="Calibri" panose="020F0502020204030204" pitchFamily="34" charset="0"/>
                <a:cs typeface="Arial" panose="020B0604020202020204" pitchFamily="34" charset="0"/>
              </a:rPr>
              <a:t> under sin (13-14)</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conduct</a:t>
            </a:r>
            <a:r>
              <a:rPr lang="en-US" sz="3200" dirty="0">
                <a:latin typeface="Arial" panose="020B0604020202020204" pitchFamily="34" charset="0"/>
                <a:ea typeface="Calibri" panose="020F0502020204030204" pitchFamily="34" charset="0"/>
                <a:cs typeface="Arial" panose="020B0604020202020204" pitchFamily="34" charset="0"/>
              </a:rPr>
              <a:t> under sin (15-18)</a:t>
            </a:r>
            <a:endParaRPr lang="en-US" sz="1000" dirty="0">
              <a:latin typeface="Arial" panose="020B0604020202020204" pitchFamily="34" charset="0"/>
              <a:ea typeface="Calibri" panose="020F0502020204030204" pitchFamily="34" charset="0"/>
              <a:cs typeface="Arial" panose="020B0604020202020204" pitchFamily="34" charset="0"/>
            </a:endParaRPr>
          </a:p>
          <a:p>
            <a:pPr algn="just"/>
            <a:endPar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lvl="0"/>
            <a:r>
              <a:rPr lang="en-US" sz="3200" i="1" dirty="0">
                <a:latin typeface="Calibri" panose="020F0502020204030204" pitchFamily="34" charset="0"/>
                <a:ea typeface="Calibri" panose="020F0502020204030204" pitchFamily="34" charset="0"/>
                <a:cs typeface="Calibri" panose="020F0502020204030204" pitchFamily="34" charset="0"/>
              </a:rPr>
              <a:t>11. THEIR FEET ARE SWIFT TO SHED BLOOD (15)</a:t>
            </a:r>
          </a:p>
          <a:p>
            <a:r>
              <a:rPr lang="en-US" sz="3200" i="1" dirty="0">
                <a:latin typeface="Calibri" panose="020F0502020204030204" pitchFamily="34" charset="0"/>
                <a:ea typeface="Calibri" panose="020F0502020204030204" pitchFamily="34" charset="0"/>
                <a:cs typeface="Calibri" panose="020F0502020204030204" pitchFamily="34" charset="0"/>
              </a:rPr>
              <a:t>12. DESTRUCTION AND MISERY ARE IN THEIR PATHS (16)</a:t>
            </a:r>
          </a:p>
          <a:p>
            <a:r>
              <a:rPr lang="en-US" sz="3200" i="1" dirty="0">
                <a:latin typeface="Calibri" panose="020F0502020204030204" pitchFamily="34" charset="0"/>
                <a:ea typeface="Calibri" panose="020F0502020204030204" pitchFamily="34" charset="0"/>
                <a:cs typeface="Calibri" panose="020F0502020204030204" pitchFamily="34" charset="0"/>
              </a:rPr>
              <a:t>13. AND THE PATH OF PEACE THEY HAVE NOT KNOWN (17)</a:t>
            </a:r>
          </a:p>
          <a:p>
            <a:r>
              <a:rPr lang="en-US" sz="3200" i="1" dirty="0">
                <a:latin typeface="Calibri" panose="020F0502020204030204" pitchFamily="34" charset="0"/>
                <a:ea typeface="Calibri" panose="020F0502020204030204" pitchFamily="34" charset="0"/>
                <a:cs typeface="Calibri" panose="020F0502020204030204" pitchFamily="34" charset="0"/>
              </a:rPr>
              <a:t>14. THERE IS NO FEAR OF GOD BEFORE THEIR EYES (18)</a:t>
            </a:r>
            <a:endParaRPr lang="en-US" sz="3200" dirty="0">
              <a:latin typeface="Calibri" panose="020F0502020204030204" pitchFamily="34" charset="0"/>
              <a:ea typeface="Calibri" panose="020F0502020204030204" pitchFamily="34" charset="0"/>
              <a:cs typeface="Calibri" panose="020F0502020204030204" pitchFamily="34" charset="0"/>
            </a:endParaRPr>
          </a:p>
          <a:p>
            <a:endParaRPr lang="en-US" sz="3200" dirty="0">
              <a:latin typeface="Calibri" panose="020F0502020204030204" pitchFamily="34" charset="0"/>
              <a:ea typeface="Calibri" panose="020F0502020204030204" pitchFamily="34" charset="0"/>
              <a:cs typeface="Calibri" panose="020F0502020204030204" pitchFamily="34" charset="0"/>
            </a:endParaRPr>
          </a:p>
          <a:p>
            <a:r>
              <a:rPr lang="en-US" sz="3200" i="1" dirty="0">
                <a:latin typeface="Calibri" panose="020F0502020204030204" pitchFamily="34" charset="0"/>
                <a:ea typeface="Calibri" panose="020F0502020204030204" pitchFamily="34" charset="0"/>
                <a:cs typeface="Calibri" panose="020F0502020204030204" pitchFamily="34" charset="0"/>
              </a:rPr>
              <a:t> </a:t>
            </a:r>
            <a:endParaRPr lang="en-US" sz="3200" dirty="0">
              <a:latin typeface="Calibri" panose="020F0502020204030204" pitchFamily="34" charset="0"/>
              <a:ea typeface="Calibri" panose="020F0502020204030204" pitchFamily="34" charset="0"/>
              <a:cs typeface="Calibri" panose="020F0502020204030204" pitchFamily="34" charset="0"/>
            </a:endParaRPr>
          </a:p>
          <a:p>
            <a:pPr lvl="0"/>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6752D1E1-A7FC-7328-5D24-64A4B1C3BC4E}"/>
              </a:ext>
            </a:extLst>
          </p:cNvPr>
          <p:cNvSpPr txBox="1">
            <a:spLocks noChangeArrowheads="1"/>
          </p:cNvSpPr>
          <p:nvPr/>
        </p:nvSpPr>
        <p:spPr bwMode="auto">
          <a:xfrm>
            <a:off x="173038" y="5818953"/>
            <a:ext cx="118056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“Transgression speaks to the ungodly within his heart; There is no fear of God before his eyes. ” (Psalm 36:1)</a:t>
            </a:r>
          </a:p>
        </p:txBody>
      </p:sp>
    </p:spTree>
    <p:extLst>
      <p:ext uri="{BB962C8B-B14F-4D97-AF65-F5344CB8AC3E}">
        <p14:creationId xmlns:p14="http://schemas.microsoft.com/office/powerpoint/2010/main" val="21430058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fade">
                                      <p:cBhvr>
                                        <p:cTn id="7" dur="2250"/>
                                        <p:tgtEl>
                                          <p:spTgt spid="2">
                                            <p:txEl>
                                              <p:pRg st="7" end="7"/>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who has the Son has the life; he who does not have the Son of God does not have the life.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5:12</a:t>
            </a:r>
          </a:p>
        </p:txBody>
      </p:sp>
    </p:spTree>
    <p:extLst>
      <p:ext uri="{BB962C8B-B14F-4D97-AF65-F5344CB8AC3E}">
        <p14:creationId xmlns:p14="http://schemas.microsoft.com/office/powerpoint/2010/main" val="209239008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Fallen Humanity (Part </a:t>
            </a:r>
            <a:r>
              <a:rPr lang="en-US" sz="3900" b="1" dirty="0">
                <a:latin typeface="Abadi" panose="020B0604020104020204" pitchFamily="34" charset="0"/>
              </a:rPr>
              <a:t>2</a:t>
            </a:r>
            <a:r>
              <a:rPr lang="en-US" sz="3900" b="1" dirty="0">
                <a:solidFill>
                  <a:schemeClr val="tx1"/>
                </a:solidFill>
                <a:latin typeface="Abadi" panose="020B0604020104020204" pitchFamily="34" charset="0"/>
              </a:rPr>
              <a:t>)</a:t>
            </a:r>
          </a:p>
          <a:p>
            <a:pPr algn="ctr"/>
            <a:r>
              <a:rPr lang="en-US" sz="3600" b="1" dirty="0">
                <a:solidFill>
                  <a:schemeClr val="tx1"/>
                </a:solidFill>
                <a:latin typeface="Avenir Next LT Pro Light" panose="020B0304020202020204" pitchFamily="34" charset="0"/>
              </a:rPr>
              <a:t>Romans 3:9-20</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5,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790317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"THEIR FEET ARE SWIFT TO SHED BLOOD, 16 DESTRUCTION AND MISERY ARE IN THEIR PATHS, 17 AND THE PATH OF PEACE THEY HAVE NOT KNOWN." 18 "THERE IS NO FEAR OF GOD BEFORE THEIR EYES." 19 Now we know that whatever the Law says, it speaks to those who are under the Law, so that every mouth may be closed and all the world may become accountable to God; 20 because by the works of the Law no flesh will be justified in His sight; for through the Law comes the knowledge of sin.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3:15-20</a:t>
            </a:r>
          </a:p>
        </p:txBody>
      </p:sp>
    </p:spTree>
    <p:extLst>
      <p:ext uri="{BB962C8B-B14F-4D97-AF65-F5344CB8AC3E}">
        <p14:creationId xmlns:p14="http://schemas.microsoft.com/office/powerpoint/2010/main" val="231603206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953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 </a:t>
            </a:r>
          </a:p>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 </a:t>
            </a:r>
          </a:p>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counter-defense</a:t>
            </a:r>
            <a:r>
              <a:rPr lang="en-US" b="0" i="0" dirty="0">
                <a:solidFill>
                  <a:schemeClr val="tx1"/>
                </a:solidFill>
                <a:latin typeface="Arial" panose="020B0604020202020204" pitchFamily="34" charset="0"/>
              </a:rPr>
              <a:t> of humanity (19); and </a:t>
            </a:r>
          </a:p>
          <a:p>
            <a:pPr marL="571500" lvl="0" indent="-571500">
              <a:lnSpc>
                <a:spcPct val="150000"/>
              </a:lnSpc>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conviction</a:t>
            </a:r>
            <a:r>
              <a:rPr lang="en-US" b="0" i="0" dirty="0">
                <a:solidFill>
                  <a:schemeClr val="tx1"/>
                </a:solidFill>
                <a:latin typeface="Arial" panose="020B0604020202020204" pitchFamily="34" charset="0"/>
              </a:rPr>
              <a:t> of humanity (20).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3:9-20</a:t>
            </a:r>
          </a:p>
        </p:txBody>
      </p:sp>
    </p:spTree>
    <p:extLst>
      <p:ext uri="{BB962C8B-B14F-4D97-AF65-F5344CB8AC3E}">
        <p14:creationId xmlns:p14="http://schemas.microsoft.com/office/powerpoint/2010/main" val="338613276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231106"/>
          </a:xfrm>
          <a:prstGeom prst="rect">
            <a:avLst/>
          </a:prstGeom>
          <a:noFill/>
        </p:spPr>
        <p:txBody>
          <a:bodyPr wrap="square" rtlCol="0">
            <a:spAutoFit/>
          </a:bodyPr>
          <a:lstStyle/>
          <a:p>
            <a:pPr algn="just"/>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then? Are we better than they? Not at all; for we have already charged that both Jews and Greeks are all under sin</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592859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25444"/>
            <a:ext cx="11162563" cy="800219"/>
          </a:xfrm>
          <a:prstGeom prst="rect">
            <a:avLst/>
          </a:prstGeom>
          <a:noFill/>
        </p:spPr>
        <p:txBody>
          <a:bodyPr wrap="square" rtlCol="0">
            <a:spAutoFit/>
          </a:bodyPr>
          <a:lstStyle/>
          <a:p>
            <a:pPr algn="just"/>
            <a:r>
              <a:rPr lang="en-US" sz="2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 it is written…</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ext Box 3">
            <a:extLst>
              <a:ext uri="{FF2B5EF4-FFF2-40B4-BE49-F238E27FC236}">
                <a16:creationId xmlns:a16="http://schemas.microsoft.com/office/drawing/2014/main" id="{0C661F6F-304C-2BAB-01D9-7626A8F89DF3}"/>
              </a:ext>
            </a:extLst>
          </p:cNvPr>
          <p:cNvSpPr txBox="1">
            <a:spLocks noChangeArrowheads="1"/>
          </p:cNvSpPr>
          <p:nvPr/>
        </p:nvSpPr>
        <p:spPr bwMode="auto">
          <a:xfrm>
            <a:off x="816076" y="2533707"/>
            <a:ext cx="11273783"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marR="0" indent="-742950" algn="just">
              <a:spcBef>
                <a:spcPts val="0"/>
              </a:spcBef>
              <a:spcAft>
                <a:spcPts val="0"/>
              </a:spcAft>
              <a:buFont typeface="+mj-lt"/>
              <a:buAutoNum type="alphaUcPeriod"/>
            </a:pPr>
            <a:r>
              <a:rPr lang="en-US" b="0" dirty="0">
                <a:solidFill>
                  <a:schemeClr val="tx1"/>
                </a:solidFill>
                <a:latin typeface="Arial" panose="020B0604020202020204" pitchFamily="34" charset="0"/>
                <a:ea typeface="Calibri" panose="020F0502020204030204" pitchFamily="34" charset="0"/>
                <a:cs typeface="Times New Roman" panose="02020603050405020304" pitchFamily="18" charset="0"/>
              </a:rPr>
              <a:t>Humanity’s </a:t>
            </a:r>
            <a:r>
              <a:rPr lang="en-US" u="sng" dirty="0">
                <a:solidFill>
                  <a:schemeClr val="tx1"/>
                </a:solidFill>
                <a:latin typeface="Arial" panose="020B0604020202020204" pitchFamily="34" charset="0"/>
                <a:ea typeface="Calibri" panose="020F0502020204030204" pitchFamily="34" charset="0"/>
                <a:cs typeface="Times New Roman" panose="02020603050405020304" pitchFamily="18" charset="0"/>
              </a:rPr>
              <a:t>character</a:t>
            </a:r>
            <a:r>
              <a:rPr lang="en-US" b="0" dirty="0">
                <a:solidFill>
                  <a:schemeClr val="tx1"/>
                </a:solidFill>
                <a:latin typeface="Arial" panose="020B0604020202020204" pitchFamily="34" charset="0"/>
                <a:ea typeface="Calibri" panose="020F0502020204030204" pitchFamily="34" charset="0"/>
                <a:cs typeface="Times New Roman" panose="02020603050405020304" pitchFamily="18" charset="0"/>
              </a:rPr>
              <a:t> under sin (</a:t>
            </a: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10-12)</a:t>
            </a:r>
          </a:p>
          <a:p>
            <a:pPr marL="742950" marR="0" indent="-742950" algn="just">
              <a:spcBef>
                <a:spcPts val="0"/>
              </a:spcBef>
              <a:spcAft>
                <a:spcPts val="0"/>
              </a:spcAft>
              <a:buFont typeface="+mj-lt"/>
              <a:buAutoNum type="alphaUcPeriod"/>
            </a:pPr>
            <a:r>
              <a:rPr lang="en-US" b="0" dirty="0">
                <a:solidFill>
                  <a:schemeClr val="tx1"/>
                </a:solidFill>
                <a:latin typeface="Arial" panose="020B0604020202020204" pitchFamily="34" charset="0"/>
                <a:ea typeface="Calibri" panose="020F0502020204030204" pitchFamily="34" charset="0"/>
                <a:cs typeface="Times New Roman" panose="02020603050405020304" pitchFamily="18" charset="0"/>
              </a:rPr>
              <a:t>Humanity’s </a:t>
            </a:r>
            <a:r>
              <a:rPr lang="en-US" u="sng" dirty="0">
                <a:solidFill>
                  <a:schemeClr val="tx1"/>
                </a:solidFill>
                <a:latin typeface="Arial" panose="020B0604020202020204" pitchFamily="34" charset="0"/>
                <a:ea typeface="Calibri" panose="020F0502020204030204" pitchFamily="34" charset="0"/>
                <a:cs typeface="Times New Roman" panose="02020603050405020304" pitchFamily="18" charset="0"/>
              </a:rPr>
              <a:t>conversation</a:t>
            </a:r>
            <a:r>
              <a:rPr lang="en-US" b="0" dirty="0">
                <a:solidFill>
                  <a:schemeClr val="tx1"/>
                </a:solidFill>
                <a:latin typeface="Arial" panose="020B0604020202020204" pitchFamily="34" charset="0"/>
                <a:ea typeface="Calibri" panose="020F0502020204030204" pitchFamily="34" charset="0"/>
                <a:cs typeface="Times New Roman" panose="02020603050405020304" pitchFamily="18" charset="0"/>
              </a:rPr>
              <a:t> under sin (</a:t>
            </a: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13-14), and</a:t>
            </a:r>
          </a:p>
          <a:p>
            <a:pPr marL="742950" marR="0" indent="-742950" algn="just">
              <a:spcBef>
                <a:spcPts val="0"/>
              </a:spcBef>
              <a:spcAft>
                <a:spcPts val="0"/>
              </a:spcAft>
              <a:buFont typeface="+mj-lt"/>
              <a:buAutoNum type="alphaUcPeriod"/>
            </a:pPr>
            <a:r>
              <a:rPr lang="en-US" b="0" dirty="0">
                <a:solidFill>
                  <a:schemeClr val="tx1"/>
                </a:solidFill>
                <a:latin typeface="Arial" panose="020B0604020202020204" pitchFamily="34" charset="0"/>
                <a:ea typeface="Calibri" panose="020F0502020204030204" pitchFamily="34" charset="0"/>
                <a:cs typeface="Times New Roman" panose="02020603050405020304" pitchFamily="18" charset="0"/>
              </a:rPr>
              <a:t>Humanity’s </a:t>
            </a:r>
            <a:r>
              <a:rPr lang="en-US" u="sng" dirty="0">
                <a:solidFill>
                  <a:schemeClr val="tx1"/>
                </a:solidFill>
                <a:latin typeface="Arial" panose="020B0604020202020204" pitchFamily="34" charset="0"/>
                <a:ea typeface="Calibri" panose="020F0502020204030204" pitchFamily="34" charset="0"/>
                <a:cs typeface="Times New Roman" panose="02020603050405020304" pitchFamily="18" charset="0"/>
              </a:rPr>
              <a:t>conduct</a:t>
            </a:r>
            <a:r>
              <a:rPr lang="en-US" b="0" dirty="0">
                <a:solidFill>
                  <a:schemeClr val="tx1"/>
                </a:solidFill>
                <a:latin typeface="Arial" panose="020B0604020202020204" pitchFamily="34" charset="0"/>
                <a:ea typeface="Calibri" panose="020F0502020204030204" pitchFamily="34" charset="0"/>
                <a:cs typeface="Times New Roman" panose="02020603050405020304" pitchFamily="18" charset="0"/>
              </a:rPr>
              <a:t> under sin. (</a:t>
            </a:r>
            <a:r>
              <a:rPr lang="en-US"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15-18)</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99159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750"/>
                            </p:stCondLst>
                            <p:childTnLst>
                              <p:par>
                                <p:cTn id="9" presetID="10" presetClass="entr" presetSubtype="0"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25444"/>
            <a:ext cx="11162563" cy="3600986"/>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endParaRPr lang="en-US" sz="1000" dirty="0">
              <a:latin typeface="Arial" panose="020B0604020202020204" pitchFamily="34" charset="0"/>
              <a:ea typeface="Calibri" panose="020F0502020204030204" pitchFamily="34" charset="0"/>
              <a:cs typeface="Arial" panose="020B0604020202020204" pitchFamily="34" charset="0"/>
            </a:endParaRPr>
          </a:p>
          <a:p>
            <a:pPr algn="just"/>
            <a:endPar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mj-lt"/>
              <a:buAutoNum type="arabicPeriod"/>
            </a:pPr>
            <a:r>
              <a:rPr lang="en-US" sz="2800" i="1" dirty="0">
                <a:latin typeface="Calibri" panose="020F0502020204030204" pitchFamily="34" charset="0"/>
                <a:ea typeface="Calibri" panose="020F0502020204030204" pitchFamily="34" charset="0"/>
                <a:cs typeface="Calibri" panose="020F0502020204030204" pitchFamily="34" charset="0"/>
              </a:rPr>
              <a:t>THERE IS NONE RIGHTEOUS, NOT EVEN ONE; (10)</a:t>
            </a:r>
            <a:endParaRPr lang="en-US" sz="2800" dirty="0">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mj-lt"/>
              <a:buAutoNum type="arabicPeriod"/>
            </a:pPr>
            <a:r>
              <a:rPr lang="en-US" sz="2800" i="1" dirty="0">
                <a:latin typeface="Calibri" panose="020F0502020204030204" pitchFamily="34" charset="0"/>
                <a:ea typeface="Calibri" panose="020F0502020204030204" pitchFamily="34" charset="0"/>
                <a:cs typeface="Calibri" panose="020F0502020204030204" pitchFamily="34" charset="0"/>
              </a:rPr>
              <a:t>THERE IS NONE WHO UNDERSTANDS, (11)</a:t>
            </a:r>
            <a:endParaRPr lang="en-US" sz="2800" dirty="0">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mj-lt"/>
              <a:buAutoNum type="arabicPeriod"/>
            </a:pPr>
            <a:r>
              <a:rPr lang="en-US" sz="2800" i="1" dirty="0">
                <a:latin typeface="Calibri" panose="020F0502020204030204" pitchFamily="34" charset="0"/>
                <a:ea typeface="Calibri" panose="020F0502020204030204" pitchFamily="34" charset="0"/>
                <a:cs typeface="Calibri" panose="020F0502020204030204" pitchFamily="34" charset="0"/>
              </a:rPr>
              <a:t>THERE IS NONE WHO SEEKS FOR GOD; (11)</a:t>
            </a:r>
            <a:endParaRPr lang="en-US" sz="2800" dirty="0">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mj-lt"/>
              <a:buAutoNum type="arabicPeriod"/>
            </a:pPr>
            <a:r>
              <a:rPr lang="en-US" sz="2800" i="1" dirty="0">
                <a:latin typeface="Calibri" panose="020F0502020204030204" pitchFamily="34" charset="0"/>
                <a:ea typeface="Calibri" panose="020F0502020204030204" pitchFamily="34" charset="0"/>
                <a:cs typeface="Calibri" panose="020F0502020204030204" pitchFamily="34" charset="0"/>
              </a:rPr>
              <a:t>ALL HAVE TURNED ASIDE (12), </a:t>
            </a:r>
            <a:endParaRPr lang="en-US" sz="2800" dirty="0">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mj-lt"/>
              <a:buAutoNum type="arabicPeriod"/>
            </a:pPr>
            <a:r>
              <a:rPr lang="en-US" sz="2800" i="1" dirty="0">
                <a:latin typeface="Calibri" panose="020F0502020204030204" pitchFamily="34" charset="0"/>
                <a:ea typeface="Calibri" panose="020F0502020204030204" pitchFamily="34" charset="0"/>
                <a:cs typeface="Calibri" panose="020F0502020204030204" pitchFamily="34" charset="0"/>
              </a:rPr>
              <a:t>TOGETHER THEY HAVE BECOME USELESS (12); </a:t>
            </a:r>
            <a:endParaRPr lang="en-US" sz="2800" dirty="0">
              <a:latin typeface="Calibri" panose="020F0502020204030204" pitchFamily="34" charset="0"/>
              <a:ea typeface="Calibri" panose="020F0502020204030204" pitchFamily="34" charset="0"/>
              <a:cs typeface="Calibri" panose="020F0502020204030204" pitchFamily="34" charset="0"/>
            </a:endParaRPr>
          </a:p>
          <a:p>
            <a:pPr marL="342900" lvl="0" indent="-342900">
              <a:buFont typeface="+mj-lt"/>
              <a:buAutoNum type="arabicPeriod"/>
            </a:pPr>
            <a:r>
              <a:rPr lang="en-US" sz="2800" i="1" dirty="0">
                <a:latin typeface="Calibri" panose="020F0502020204030204" pitchFamily="34" charset="0"/>
                <a:ea typeface="Calibri" panose="020F0502020204030204" pitchFamily="34" charset="0"/>
                <a:cs typeface="Calibri" panose="020F0502020204030204" pitchFamily="34" charset="0"/>
              </a:rPr>
              <a:t>THERE IS NONE WHO DOES GOOD, THERE IS NOT EVEN ONE. (12)</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3897452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2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25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25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25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25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225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225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charge</a:t>
            </a:r>
            <a:r>
              <a:rPr lang="en-US" b="0" i="0" dirty="0">
                <a:solidFill>
                  <a:schemeClr val="tx1"/>
                </a:solidFill>
                <a:latin typeface="Arial" panose="020B0604020202020204" pitchFamily="34" charset="0"/>
              </a:rPr>
              <a:t> against humanity (9)</a:t>
            </a:r>
          </a:p>
          <a:p>
            <a:pPr marL="571500" lvl="0" indent="-571500">
              <a:buFont typeface="+mj-lt"/>
              <a:buAutoNum type="romanUcPeriod"/>
            </a:pPr>
            <a:r>
              <a:rPr lang="en-US" b="0" i="0" dirty="0">
                <a:solidFill>
                  <a:schemeClr val="tx1"/>
                </a:solidFill>
                <a:latin typeface="Arial" panose="020B0604020202020204" pitchFamily="34" charset="0"/>
              </a:rPr>
              <a:t>The </a:t>
            </a:r>
            <a:r>
              <a:rPr lang="en-US" i="0" u="sng" dirty="0">
                <a:solidFill>
                  <a:schemeClr val="tx1"/>
                </a:solidFill>
                <a:latin typeface="Arial" panose="020B0604020202020204" pitchFamily="34" charset="0"/>
              </a:rPr>
              <a:t>counts</a:t>
            </a:r>
            <a:r>
              <a:rPr lang="en-US" b="0" i="0" dirty="0">
                <a:solidFill>
                  <a:schemeClr val="tx1"/>
                </a:solidFill>
                <a:latin typeface="Arial" panose="020B0604020202020204" pitchFamily="34" charset="0"/>
              </a:rPr>
              <a:t> against humanity (10-18)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Fallen Humanity </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25444"/>
            <a:ext cx="11162563" cy="1723549"/>
          </a:xfrm>
          <a:prstGeom prst="rect">
            <a:avLst/>
          </a:prstGeom>
          <a:noFill/>
        </p:spPr>
        <p:txBody>
          <a:bodyPr wrap="square" rtlCol="0">
            <a:spAutoFit/>
          </a:bodyPr>
          <a:lstStyle/>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character</a:t>
            </a:r>
            <a:r>
              <a:rPr lang="en-US" sz="3200" dirty="0">
                <a:latin typeface="Arial" panose="020B0604020202020204" pitchFamily="34" charset="0"/>
                <a:ea typeface="Calibri" panose="020F0502020204030204" pitchFamily="34" charset="0"/>
                <a:cs typeface="Arial" panose="020B0604020202020204" pitchFamily="34" charset="0"/>
              </a:rPr>
              <a:t> under sin (10-12)</a:t>
            </a:r>
          </a:p>
          <a:p>
            <a:pPr marL="514350" indent="-514350" algn="just">
              <a:buFont typeface="+mj-lt"/>
              <a:buAutoNum type="alphaUcPeriod"/>
            </a:pPr>
            <a:r>
              <a:rPr lang="en-US" sz="3200" dirty="0">
                <a:latin typeface="Arial" panose="020B0604020202020204" pitchFamily="34" charset="0"/>
                <a:ea typeface="Calibri" panose="020F0502020204030204" pitchFamily="34" charset="0"/>
                <a:cs typeface="Arial" panose="020B0604020202020204" pitchFamily="34" charset="0"/>
              </a:rPr>
              <a:t>Humanity’s </a:t>
            </a:r>
            <a:r>
              <a:rPr lang="en-US" sz="3200" b="1" u="sng" dirty="0">
                <a:latin typeface="Arial" panose="020B0604020202020204" pitchFamily="34" charset="0"/>
                <a:ea typeface="Calibri" panose="020F0502020204030204" pitchFamily="34" charset="0"/>
                <a:cs typeface="Arial" panose="020B0604020202020204" pitchFamily="34" charset="0"/>
              </a:rPr>
              <a:t>conversation</a:t>
            </a:r>
            <a:r>
              <a:rPr lang="en-US" sz="3200" dirty="0">
                <a:latin typeface="Arial" panose="020B0604020202020204" pitchFamily="34" charset="0"/>
                <a:ea typeface="Calibri" panose="020F0502020204030204" pitchFamily="34" charset="0"/>
                <a:cs typeface="Arial" panose="020B0604020202020204" pitchFamily="34" charset="0"/>
              </a:rPr>
              <a:t> under sin (13-14)</a:t>
            </a:r>
            <a:endParaRPr lang="en-US" sz="1000" dirty="0">
              <a:latin typeface="Arial" panose="020B0604020202020204" pitchFamily="34" charset="0"/>
              <a:ea typeface="Calibri" panose="020F0502020204030204" pitchFamily="34" charset="0"/>
              <a:cs typeface="Arial" panose="020B0604020202020204" pitchFamily="34" charset="0"/>
            </a:endParaRPr>
          </a:p>
          <a:p>
            <a:pPr algn="just"/>
            <a:endParaRPr lang="en-US" sz="1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514350" lvl="0" indent="-514350">
              <a:buFont typeface="+mj-lt"/>
              <a:buAutoNum type="arabicPeriod" startAt="7"/>
            </a:pPr>
            <a:r>
              <a:rPr lang="en-US" sz="3200" i="1" dirty="0">
                <a:latin typeface="Calibri" panose="020F0502020204030204" pitchFamily="34" charset="0"/>
                <a:ea typeface="Calibri" panose="020F0502020204030204" pitchFamily="34" charset="0"/>
                <a:cs typeface="Calibri" panose="020F0502020204030204" pitchFamily="34" charset="0"/>
              </a:rPr>
              <a:t>THEIR THROAT IS AN OPEN GRAVE (13)</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4" name="Text Box 3">
            <a:extLst>
              <a:ext uri="{FF2B5EF4-FFF2-40B4-BE49-F238E27FC236}">
                <a16:creationId xmlns:a16="http://schemas.microsoft.com/office/drawing/2014/main" id="{6752D1E1-A7FC-7328-5D24-64A4B1C3BC4E}"/>
              </a:ext>
            </a:extLst>
          </p:cNvPr>
          <p:cNvSpPr txBox="1">
            <a:spLocks noChangeArrowheads="1"/>
          </p:cNvSpPr>
          <p:nvPr/>
        </p:nvSpPr>
        <p:spPr bwMode="auto">
          <a:xfrm>
            <a:off x="173038" y="3960650"/>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 is nothing [spiritually] reliable in what they say; Their inward part is destruction itself. Their throat is an open grave…” (Psalm 5:9)</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68983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25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Jesus said, "Remove the stone." Martha, the sister of the deceased, said to Him, "Lord, by this time there will be a stench, for he has been dead four days."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11:39</a:t>
            </a:r>
          </a:p>
        </p:txBody>
      </p:sp>
    </p:spTree>
    <p:extLst>
      <p:ext uri="{BB962C8B-B14F-4D97-AF65-F5344CB8AC3E}">
        <p14:creationId xmlns:p14="http://schemas.microsoft.com/office/powerpoint/2010/main" val="693487428"/>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1396</TotalTime>
  <Words>1531</Words>
  <Application>Microsoft Office PowerPoint</Application>
  <PresentationFormat>Widescreen</PresentationFormat>
  <Paragraphs>133</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20</cp:revision>
  <dcterms:created xsi:type="dcterms:W3CDTF">2022-12-30T16:15:56Z</dcterms:created>
  <dcterms:modified xsi:type="dcterms:W3CDTF">2024-05-04T16:12:19Z</dcterms:modified>
</cp:coreProperties>
</file>